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7" r:id="rId2"/>
    <p:sldId id="356" r:id="rId3"/>
    <p:sldId id="269" r:id="rId4"/>
    <p:sldId id="268" r:id="rId5"/>
    <p:sldId id="334" r:id="rId6"/>
    <p:sldId id="294" r:id="rId7"/>
    <p:sldId id="266" r:id="rId8"/>
    <p:sldId id="325" r:id="rId9"/>
    <p:sldId id="324" r:id="rId10"/>
    <p:sldId id="282" r:id="rId11"/>
    <p:sldId id="328" r:id="rId12"/>
    <p:sldId id="327" r:id="rId13"/>
    <p:sldId id="329" r:id="rId14"/>
    <p:sldId id="278" r:id="rId15"/>
    <p:sldId id="321" r:id="rId16"/>
    <p:sldId id="320" r:id="rId17"/>
    <p:sldId id="330" r:id="rId18"/>
    <p:sldId id="303" r:id="rId19"/>
    <p:sldId id="304" r:id="rId20"/>
    <p:sldId id="316" r:id="rId21"/>
    <p:sldId id="305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2" autoAdjust="0"/>
    <p:restoredTop sz="99753" autoAdjust="0"/>
  </p:normalViewPr>
  <p:slideViewPr>
    <p:cSldViewPr>
      <p:cViewPr varScale="1">
        <p:scale>
          <a:sx n="111" d="100"/>
          <a:sy n="111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6B8FB-9B73-4F16-ABEB-8E397EAE15AD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F20E2-7990-4D6D-9E3F-A29000ACA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93621-FAC8-44BA-9DE9-5373B3A7DEA1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F402-B2DE-4697-AF5C-EDAF97F9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F402-B2DE-4697-AF5C-EDAF97F95F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F402-B2DE-4697-AF5C-EDAF97F95F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6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profile – these</a:t>
            </a:r>
            <a:r>
              <a:rPr lang="en-US" baseline="0" dirty="0" smtClean="0"/>
              <a:t> are already set up and where you can add an introduction or about me. </a:t>
            </a:r>
          </a:p>
          <a:p>
            <a:r>
              <a:rPr lang="en-US" baseline="0" dirty="0" smtClean="0"/>
              <a:t>FAQ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F402-B2DE-4697-AF5C-EDAF97F95F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8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F402-B2DE-4697-AF5C-EDAF97F95F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34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F402-B2DE-4697-AF5C-EDAF97F95F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3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600200" y="2098675"/>
            <a:ext cx="7543800" cy="147002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835426" y="3854450"/>
            <a:ext cx="715617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6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00200" y="1981200"/>
            <a:ext cx="7239000" cy="4267200"/>
          </a:xfrm>
        </p:spPr>
        <p:txBody>
          <a:bodyPr/>
          <a:lstStyle>
            <a:lvl1pPr>
              <a:defRPr sz="2600">
                <a:latin typeface="Verdana" pitchFamily="34" charset="0"/>
              </a:defRPr>
            </a:lvl1pPr>
            <a:lvl2pPr>
              <a:defRPr sz="2400">
                <a:latin typeface="Verdana" pitchFamily="34" charset="0"/>
              </a:defRPr>
            </a:lvl2pPr>
            <a:lvl3pPr>
              <a:defRPr sz="2400"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47800" y="1066800"/>
            <a:ext cx="7620000" cy="685800"/>
          </a:xfrm>
        </p:spPr>
        <p:txBody>
          <a:bodyPr>
            <a:normAutofit/>
          </a:bodyPr>
          <a:lstStyle>
            <a:lvl1pPr algn="l">
              <a:tabLst>
                <a:tab pos="1144588" algn="l"/>
              </a:tabLst>
              <a:defRPr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7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D52C-439E-4753-99CA-A9C908650A73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7611-A1FD-4321-80E6-333CBFCF1A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9" y="-3625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5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usd.edu/website-training-school-web-administrators" TargetMode="External"/><Relationship Id="rId3" Type="http://schemas.openxmlformats.org/officeDocument/2006/relationships/hyperlink" Target="http://www.scusd.edu/website-training-teacher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Verdana"/>
                <a:cs typeface="Verdana"/>
              </a:rPr>
              <a:t>New School Websites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Verdana"/>
                <a:cs typeface="Verdana"/>
              </a:rPr>
              <a:t>Teacher Pages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7414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third tab </a:t>
            </a:r>
            <a:r>
              <a:rPr lang="en-US" dirty="0"/>
              <a:t>under the content box</a:t>
            </a:r>
          </a:p>
          <a:p>
            <a:r>
              <a:rPr lang="en-US" dirty="0"/>
              <a:t>Two choices</a:t>
            </a:r>
          </a:p>
          <a:p>
            <a:pPr lvl="1"/>
            <a:r>
              <a:rPr lang="en-US" dirty="0"/>
              <a:t>Upload an image from your computer</a:t>
            </a:r>
          </a:p>
          <a:p>
            <a:pPr lvl="1"/>
            <a:r>
              <a:rPr lang="en-US" dirty="0"/>
              <a:t>Copy a website address for an image (has to be the image address)</a:t>
            </a:r>
          </a:p>
          <a:p>
            <a:r>
              <a:rPr lang="en-US" dirty="0" smtClean="0"/>
              <a:t>After you upload the attachment, you must name the link. Use </a:t>
            </a:r>
            <a:r>
              <a:rPr lang="en-US" dirty="0"/>
              <a:t>a short action description like ”Download document.”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Attachments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8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fourth tab </a:t>
            </a:r>
            <a:r>
              <a:rPr lang="en-US" dirty="0"/>
              <a:t>under the content </a:t>
            </a:r>
            <a:r>
              <a:rPr lang="en-US" dirty="0" smtClean="0"/>
              <a:t>box</a:t>
            </a:r>
          </a:p>
          <a:p>
            <a:r>
              <a:rPr lang="en-US" dirty="0" smtClean="0"/>
              <a:t>Enter the web address of the video you’d like to link to.</a:t>
            </a:r>
          </a:p>
          <a:p>
            <a:r>
              <a:rPr lang="en-US" dirty="0" smtClean="0"/>
              <a:t>Website can display video from:</a:t>
            </a:r>
          </a:p>
          <a:p>
            <a:pPr lvl="1"/>
            <a:r>
              <a:rPr lang="en-US" dirty="0" smtClean="0"/>
              <a:t>YouTube</a:t>
            </a:r>
          </a:p>
          <a:p>
            <a:pPr lvl="1"/>
            <a:r>
              <a:rPr lang="en-US" dirty="0" smtClean="0"/>
              <a:t>Blip.tv</a:t>
            </a:r>
          </a:p>
          <a:p>
            <a:pPr lvl="1"/>
            <a:r>
              <a:rPr lang="en-US" dirty="0" err="1" smtClean="0"/>
              <a:t>Vimeo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2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your name in the field and select the search result that starts with “Teacher Profile: NAME”</a:t>
            </a:r>
          </a:p>
          <a:p>
            <a:r>
              <a:rPr lang="en-US" dirty="0" smtClean="0"/>
              <a:t>Your post will not appear on your page without you selecting an author.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6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Save </a:t>
            </a:r>
            <a:r>
              <a:rPr lang="en-US" dirty="0"/>
              <a:t>your </a:t>
            </a:r>
            <a:r>
              <a:rPr lang="en-US" dirty="0" smtClean="0"/>
              <a:t>post and review </a:t>
            </a:r>
            <a:r>
              <a:rPr lang="en-US" dirty="0"/>
              <a:t>it in draft </a:t>
            </a:r>
            <a:r>
              <a:rPr lang="en-US" dirty="0" smtClean="0"/>
              <a:t>mode.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Click the notepad icon in the upper right corner and select edit to go back to the edit menu. 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Edit it to make any changes then publish on the Publishing options tab.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2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fifth tab </a:t>
            </a:r>
            <a:r>
              <a:rPr lang="en-US" dirty="0"/>
              <a:t>under the content box</a:t>
            </a:r>
          </a:p>
          <a:p>
            <a:r>
              <a:rPr lang="en-US" b="1" dirty="0" smtClean="0"/>
              <a:t>Published</a:t>
            </a:r>
            <a:r>
              <a:rPr lang="en-US" b="1" dirty="0"/>
              <a:t>:</a:t>
            </a:r>
            <a:r>
              <a:rPr lang="en-US" dirty="0"/>
              <a:t> Click this checkbox to automatically publish the post </a:t>
            </a:r>
            <a:r>
              <a:rPr lang="en-US" dirty="0" smtClean="0"/>
              <a:t>after you have reviewed it. </a:t>
            </a:r>
          </a:p>
          <a:p>
            <a:r>
              <a:rPr lang="en-US" b="1" dirty="0" smtClean="0"/>
              <a:t>Publish </a:t>
            </a:r>
            <a:r>
              <a:rPr lang="en-US" b="1" dirty="0"/>
              <a:t>on:</a:t>
            </a:r>
            <a:r>
              <a:rPr lang="en-US" dirty="0"/>
              <a:t> Pick a future date and time that the post will automatically self-publish.  This is a handy feature for content that may need to go up on holidays or weekends.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2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981200"/>
            <a:ext cx="7239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on the Publishing options tab</a:t>
            </a:r>
          </a:p>
          <a:p>
            <a:r>
              <a:rPr lang="en-US" b="1" dirty="0" smtClean="0"/>
              <a:t>Archived</a:t>
            </a:r>
            <a:r>
              <a:rPr lang="en-US" b="1" dirty="0"/>
              <a:t>:</a:t>
            </a:r>
            <a:r>
              <a:rPr lang="en-US" dirty="0"/>
              <a:t> Click this checkbox to archive a post. Archived posts are not visible on landing pages, but can still be searched for using the search bar. </a:t>
            </a:r>
          </a:p>
          <a:p>
            <a:pPr lvl="1"/>
            <a:r>
              <a:rPr lang="en-US" b="1" dirty="0"/>
              <a:t>Automatically determine the archive date:</a:t>
            </a:r>
            <a:r>
              <a:rPr lang="en-US" dirty="0"/>
              <a:t> Keep this box checked unless you want to schedule when a post will be archived.</a:t>
            </a:r>
          </a:p>
          <a:p>
            <a:pPr lvl="1"/>
            <a:r>
              <a:rPr lang="en-US" b="1" dirty="0"/>
              <a:t>Archive on:</a:t>
            </a:r>
            <a:r>
              <a:rPr lang="en-US" dirty="0"/>
              <a:t> Pick a future date and time when this post will be archived. This happens automatically with posts that have start and end times like events.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2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notepad icon in the upper right corner and select edit to go back to the edit menu. </a:t>
            </a:r>
          </a:p>
          <a:p>
            <a:r>
              <a:rPr lang="en-US" dirty="0" smtClean="0"/>
              <a:t>Once published, you can: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rchive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lone 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 this post to a social media site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Notepad Icon: For editing and other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1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 and view all your content at once</a:t>
            </a:r>
          </a:p>
          <a:p>
            <a:r>
              <a:rPr lang="en-US" dirty="0" smtClean="0"/>
              <a:t>Use batch features under the advanced mode to publish or delete posts.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content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1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Question - I lost my login or password. How to I retrieve it?</a:t>
            </a:r>
          </a:p>
          <a:p>
            <a:pPr lvl="1"/>
            <a:r>
              <a:rPr lang="en-US" dirty="0"/>
              <a:t>If you cannot remember your password, click the </a:t>
            </a:r>
            <a:r>
              <a:rPr lang="en-US" i="1" dirty="0"/>
              <a:t>Request new password</a:t>
            </a:r>
            <a:r>
              <a:rPr lang="en-US" dirty="0"/>
              <a:t> tab and enter your Username or email address to retrieve a new password via e-mail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Question -  My web editing menu isn’t working correctly. How do I fix it?</a:t>
            </a:r>
          </a:p>
          <a:p>
            <a:pPr lvl="1"/>
            <a:r>
              <a:rPr lang="en-US" dirty="0" smtClean="0"/>
              <a:t>Answer – Download Mozilla Firefox for free and use it for all web editing.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Common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Question - Why am I getting </a:t>
            </a:r>
            <a:r>
              <a:rPr lang="en-US" b="1" dirty="0"/>
              <a:t>an error message attaching a </a:t>
            </a:r>
            <a:r>
              <a:rPr lang="en-US" b="1" dirty="0" smtClean="0"/>
              <a:t>document</a:t>
            </a:r>
            <a:r>
              <a:rPr lang="en-US" b="1" dirty="0"/>
              <a:t>?</a:t>
            </a:r>
          </a:p>
          <a:p>
            <a:pPr lvl="1"/>
            <a:r>
              <a:rPr lang="en-US" dirty="0" smtClean="0"/>
              <a:t>Answer - Make </a:t>
            </a:r>
            <a:r>
              <a:rPr lang="en-US" dirty="0"/>
              <a:t>sure you are not adding the document to the image </a:t>
            </a:r>
            <a:r>
              <a:rPr lang="en-US" dirty="0" smtClean="0"/>
              <a:t>tab instead of the document tab.</a:t>
            </a:r>
          </a:p>
          <a:p>
            <a:pPr marL="0" indent="0">
              <a:buNone/>
            </a:pPr>
            <a:r>
              <a:rPr lang="en-US" b="1" dirty="0" smtClean="0"/>
              <a:t>Question - I can’t </a:t>
            </a:r>
            <a:r>
              <a:rPr lang="en-US" b="1" dirty="0"/>
              <a:t>find </a:t>
            </a:r>
            <a:r>
              <a:rPr lang="en-US" b="1" dirty="0" smtClean="0"/>
              <a:t>my document link on my post after </a:t>
            </a:r>
            <a:r>
              <a:rPr lang="en-US" b="1" dirty="0"/>
              <a:t>it’s been </a:t>
            </a:r>
            <a:r>
              <a:rPr lang="en-US" b="1" dirty="0" smtClean="0"/>
              <a:t>saved. </a:t>
            </a:r>
            <a:endParaRPr lang="en-US" b="1" dirty="0"/>
          </a:p>
          <a:p>
            <a:pPr lvl="1"/>
            <a:r>
              <a:rPr lang="en-US" dirty="0" smtClean="0"/>
              <a:t>Answer - Did you add a title description to the attachment? It will not show up without one.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 - </a:t>
            </a:r>
            <a:r>
              <a:rPr lang="en-US" dirty="0" smtClean="0"/>
              <a:t>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2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Visit the SCUSD </a:t>
            </a:r>
            <a:r>
              <a:rPr lang="en-US" dirty="0" smtClean="0"/>
              <a:t>Website </a:t>
            </a:r>
            <a:r>
              <a:rPr lang="en-US" dirty="0" smtClean="0"/>
              <a:t>for </a:t>
            </a:r>
            <a:r>
              <a:rPr lang="en-US" dirty="0" smtClean="0"/>
              <a:t>videos tutorials: 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www.scusd.edu</a:t>
            </a:r>
            <a:r>
              <a:rPr lang="en-US" dirty="0" smtClean="0">
                <a:hlinkClick r:id="rId3"/>
              </a:rPr>
              <a:t>/website-training-teachers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81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600" b="1" dirty="0" smtClean="0"/>
              <a:t>Question - </a:t>
            </a:r>
            <a:r>
              <a:rPr lang="en-US" sz="2600" b="1" dirty="0"/>
              <a:t>I can’t find my post I just saved. </a:t>
            </a:r>
            <a:endParaRPr lang="en-US" sz="2600" b="1" dirty="0" smtClean="0"/>
          </a:p>
          <a:p>
            <a:pPr marL="342900" lvl="1" indent="-342900"/>
            <a:r>
              <a:rPr lang="en-US" dirty="0" smtClean="0"/>
              <a:t>Answer - Did </a:t>
            </a:r>
            <a:r>
              <a:rPr lang="en-US" dirty="0"/>
              <a:t>you assign the post to a </a:t>
            </a:r>
            <a:r>
              <a:rPr lang="en-US" dirty="0" err="1"/>
              <a:t>nav</a:t>
            </a:r>
            <a:r>
              <a:rPr lang="en-US" dirty="0"/>
              <a:t> term? If not you have to go find the post using the manage content </a:t>
            </a:r>
            <a:r>
              <a:rPr lang="en-US" dirty="0" smtClean="0"/>
              <a:t>feature to find it.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 - Posts</a:t>
            </a:r>
          </a:p>
        </p:txBody>
      </p:sp>
    </p:spTree>
    <p:extLst>
      <p:ext uri="{BB962C8B-B14F-4D97-AF65-F5344CB8AC3E}">
        <p14:creationId xmlns:p14="http://schemas.microsoft.com/office/powerpoint/2010/main" val="278187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Question – I can’t find a certain field that I need to edit on a post. What happened to it?</a:t>
            </a:r>
          </a:p>
          <a:p>
            <a:pPr lvl="1"/>
            <a:r>
              <a:rPr lang="en-US" dirty="0" smtClean="0"/>
              <a:t>Answer - Not all fields are available on all post types. In the editing menu, turn on Advanced options in the bottom right hand corner to see all post options. </a:t>
            </a:r>
          </a:p>
          <a:p>
            <a:pPr marL="0" indent="0">
              <a:buNone/>
            </a:pPr>
            <a:r>
              <a:rPr lang="en-US" b="1" dirty="0" smtClean="0"/>
              <a:t>Question - How do I find an archived post?</a:t>
            </a:r>
          </a:p>
          <a:p>
            <a:pPr lvl="1"/>
            <a:r>
              <a:rPr lang="en-US" dirty="0" smtClean="0"/>
              <a:t>Answer - Go to Commands button and select, manage content to search your posts easily.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 - Posts</a:t>
            </a:r>
          </a:p>
        </p:txBody>
      </p:sp>
    </p:spTree>
    <p:extLst>
      <p:ext uri="{BB962C8B-B14F-4D97-AF65-F5344CB8AC3E}">
        <p14:creationId xmlns:p14="http://schemas.microsoft.com/office/powerpoint/2010/main" val="352993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Log into the website by hovering in the bottom left corner of your internet browser window. </a:t>
            </a:r>
          </a:p>
          <a:p>
            <a:pPr lvl="0"/>
            <a:r>
              <a:rPr lang="en-US" dirty="0"/>
              <a:t>A small grey gear icon will appear as you hover over the area. Click the icon. </a:t>
            </a:r>
          </a:p>
          <a:p>
            <a:pPr lvl="0"/>
            <a:r>
              <a:rPr lang="en-US" dirty="0"/>
              <a:t>Then click the Log in menu prompt.</a:t>
            </a:r>
          </a:p>
          <a:p>
            <a:pPr lvl="0"/>
            <a:r>
              <a:rPr lang="en-US" dirty="0"/>
              <a:t>Enter your email and password provided.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Log </a:t>
            </a:r>
            <a:r>
              <a:rPr lang="en-US" b="1" dirty="0" smtClean="0"/>
              <a:t>on to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981200"/>
            <a:ext cx="7239000" cy="4419600"/>
          </a:xfrm>
        </p:spPr>
        <p:txBody>
          <a:bodyPr>
            <a:normAutofit/>
          </a:bodyPr>
          <a:lstStyle/>
          <a:p>
            <a:r>
              <a:rPr lang="en-US" b="1" dirty="0" smtClean="0"/>
              <a:t>Help:</a:t>
            </a:r>
            <a:r>
              <a:rPr lang="en-US" dirty="0" smtClean="0"/>
              <a:t> Online Help Center</a:t>
            </a:r>
          </a:p>
          <a:p>
            <a:r>
              <a:rPr lang="en-US" b="1" dirty="0" smtClean="0"/>
              <a:t>My </a:t>
            </a:r>
            <a:r>
              <a:rPr lang="en-US" b="1" dirty="0"/>
              <a:t>account</a:t>
            </a:r>
            <a:r>
              <a:rPr lang="en-US" dirty="0"/>
              <a:t>: The link to your website account page, where you can edit your user name, change your password, etc.</a:t>
            </a:r>
          </a:p>
          <a:p>
            <a:r>
              <a:rPr lang="en-US" b="1" dirty="0"/>
              <a:t>Create post</a:t>
            </a:r>
            <a:r>
              <a:rPr lang="en-US" dirty="0"/>
              <a:t>: Allows you to create new content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Manage </a:t>
            </a:r>
            <a:r>
              <a:rPr lang="en-US" b="1" dirty="0"/>
              <a:t>Content</a:t>
            </a:r>
            <a:r>
              <a:rPr lang="en-US" dirty="0" smtClean="0"/>
              <a:t>: View all the content on the website and sort. </a:t>
            </a:r>
            <a:endParaRPr lang="en-US" dirty="0"/>
          </a:p>
          <a:p>
            <a:r>
              <a:rPr lang="en-US" b="1" dirty="0" smtClean="0"/>
              <a:t>Log </a:t>
            </a:r>
            <a:r>
              <a:rPr lang="en-US" b="1" dirty="0"/>
              <a:t>out</a:t>
            </a:r>
            <a:r>
              <a:rPr lang="en-US" dirty="0"/>
              <a:t>: This button logs you out of the site altogether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Commands Menu: Your </a:t>
            </a:r>
            <a:r>
              <a:rPr lang="en-US" b="1" dirty="0" smtClean="0"/>
              <a:t>dashboard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477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content and link to your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and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3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the commands </a:t>
            </a:r>
            <a:r>
              <a:rPr lang="en-US" dirty="0"/>
              <a:t>bar in the lower left corner of the screen and click [+] Create post.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Post </a:t>
            </a:r>
            <a:r>
              <a:rPr lang="en-US" dirty="0" smtClean="0"/>
              <a:t>Type.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 OR Copy and paste content in. </a:t>
            </a:r>
            <a:r>
              <a:rPr lang="en-US" i="1" dirty="0" smtClean="0"/>
              <a:t>Formatted content will be stripped of styling so must recreate it using the toolbar.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Additional content including featured images, attachments and related links are added below the content.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Create a post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489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Teacher Profile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Announcement</a:t>
            </a:r>
            <a:endParaRPr lang="en-US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Frequently </a:t>
            </a:r>
            <a:r>
              <a:rPr lang="en-US" sz="2800" dirty="0" smtClean="0"/>
              <a:t>Asked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Homework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Resources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Supply lists &amp; </a:t>
            </a:r>
            <a:r>
              <a:rPr lang="en-US" sz="2800" dirty="0" smtClean="0"/>
              <a:t>Requests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44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tab under the content box</a:t>
            </a:r>
          </a:p>
          <a:p>
            <a:r>
              <a:rPr lang="en-US" dirty="0" smtClean="0"/>
              <a:t>You can add as many images as you like, but know that it effects the look of your post</a:t>
            </a:r>
          </a:p>
          <a:p>
            <a:r>
              <a:rPr lang="en-US" dirty="0" smtClean="0"/>
              <a:t>Two choices</a:t>
            </a:r>
          </a:p>
          <a:p>
            <a:pPr lvl="1"/>
            <a:r>
              <a:rPr lang="en-US" dirty="0" smtClean="0"/>
              <a:t>Upload an image from your computer</a:t>
            </a:r>
          </a:p>
          <a:p>
            <a:pPr lvl="1"/>
            <a:r>
              <a:rPr lang="en-US" dirty="0" smtClean="0"/>
              <a:t>Copy a website address for an image (has to be the image address)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3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second tab </a:t>
            </a:r>
            <a:r>
              <a:rPr lang="en-US" dirty="0"/>
              <a:t>under the content </a:t>
            </a:r>
            <a:r>
              <a:rPr lang="en-US" dirty="0" smtClean="0"/>
              <a:t>box</a:t>
            </a:r>
          </a:p>
          <a:p>
            <a:r>
              <a:rPr lang="en-US" dirty="0" smtClean="0"/>
              <a:t>For each link add a: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Address</a:t>
            </a:r>
          </a:p>
          <a:p>
            <a:r>
              <a:rPr lang="en-US" dirty="0" smtClean="0"/>
              <a:t>Only the title will show up on the post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6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10297</TotalTime>
  <Words>907</Words>
  <Application>Microsoft Macintosh PowerPoint</Application>
  <PresentationFormat>On-screen Show (4:3)</PresentationFormat>
  <Paragraphs>111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New School Websites</vt:lpstr>
      <vt:lpstr>For more information</vt:lpstr>
      <vt:lpstr>Log on to website</vt:lpstr>
      <vt:lpstr>Commands Menu: Your dashboard</vt:lpstr>
      <vt:lpstr>Posting Process</vt:lpstr>
      <vt:lpstr>Create a post</vt:lpstr>
      <vt:lpstr>Post types</vt:lpstr>
      <vt:lpstr>Images</vt:lpstr>
      <vt:lpstr>Related Links</vt:lpstr>
      <vt:lpstr>File Attachments</vt:lpstr>
      <vt:lpstr>Video</vt:lpstr>
      <vt:lpstr>Author Field</vt:lpstr>
      <vt:lpstr>Save and review</vt:lpstr>
      <vt:lpstr>Publishing options</vt:lpstr>
      <vt:lpstr>Archive Settings</vt:lpstr>
      <vt:lpstr>Notepad Icon: For editing and other features</vt:lpstr>
      <vt:lpstr>Manage content </vt:lpstr>
      <vt:lpstr>5) Common Mistakes</vt:lpstr>
      <vt:lpstr>Common Mistakes - Posts</vt:lpstr>
      <vt:lpstr>Common Mistakes - Posts</vt:lpstr>
      <vt:lpstr>Common Mistakes - Posts</vt:lpstr>
    </vt:vector>
  </TitlesOfParts>
  <Company>SCUSD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Bell</dc:creator>
  <cp:lastModifiedBy>Andrea Landis</cp:lastModifiedBy>
  <cp:revision>94</cp:revision>
  <cp:lastPrinted>2012-04-24T18:27:55Z</cp:lastPrinted>
  <dcterms:created xsi:type="dcterms:W3CDTF">2012-01-25T19:43:10Z</dcterms:created>
  <dcterms:modified xsi:type="dcterms:W3CDTF">2012-11-01T19:50:32Z</dcterms:modified>
</cp:coreProperties>
</file>