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7" r:id="rId2"/>
  </p:sldMasterIdLst>
  <p:notesMasterIdLst>
    <p:notesMasterId r:id="rId3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Lst>
  <p:sldSz cx="9144000" cy="5143500" type="screen16x9"/>
  <p:notesSz cx="6858000" cy="9144000"/>
  <p:embeddedFontLst>
    <p:embeddedFont>
      <p:font typeface="Roboto" panose="020B0604020202020204" charset="0"/>
      <p:regular r:id="rId33"/>
      <p:bold r:id="rId34"/>
      <p:italic r:id="rId35"/>
      <p:boldItalic r:id="rId36"/>
    </p:embeddedFont>
    <p:embeddedFont>
      <p:font typeface="Montserrat" panose="020B0604020202020204" charset="0"/>
      <p:regular r:id="rId37"/>
      <p:bold r:id="rId38"/>
      <p:italic r:id="rId39"/>
      <p:boldItalic r:id="rId40"/>
    </p:embeddedFont>
    <p:embeddedFont>
      <p:font typeface="Lilita One" panose="020B0604020202020204" charset="0"/>
      <p:regular r:id="rId41"/>
    </p:embeddedFont>
    <p:embeddedFont>
      <p:font typeface="Raleway" panose="020B0604020202020204" charset="0"/>
      <p:regular r:id="rId42"/>
      <p:bold r:id="rId43"/>
      <p:italic r:id="rId44"/>
      <p:boldItalic r:id="rId45"/>
    </p:embeddedFont>
    <p:embeddedFont>
      <p:font typeface="Lato" panose="020B0604020202020204" charset="0"/>
      <p:regular r:id="rId46"/>
      <p:bold r:id="rId47"/>
      <p:italic r:id="rId48"/>
      <p:boldItalic r:id="rId49"/>
    </p:embeddedFont>
    <p:embeddedFont>
      <p:font typeface="Bree Serif" panose="020B0604020202020204" charset="0"/>
      <p:regular r:id="rId50"/>
    </p:embeddedFont>
    <p:embeddedFont>
      <p:font typeface="Spectral ExtraBold" panose="020B0604020202020204" charset="0"/>
      <p:bold r:id="rId51"/>
      <p:boldItalic r:id="rId52"/>
    </p:embeddedFont>
    <p:embeddedFont>
      <p:font typeface="Calibri" panose="020F0502020204030204" pitchFamily="34"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7" roundtripDataSignature="AMtx7mhGBQyPLuM6zv5rJo4hVx1IlBR1/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6E0648-B78C-4756-8370-5D3B6DB83DA1}">
  <a:tblStyle styleId="{076E0648-B78C-4756-8370-5D3B6DB83DA1}"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5" d="100"/>
          <a:sy n="125" d="100"/>
        </p:scale>
        <p:origin x="498" y="10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font" Target="fonts/font23.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font" Target="fonts/font24.fntdata"/><Relationship Id="rId8" Type="http://schemas.openxmlformats.org/officeDocument/2006/relationships/slide" Target="slides/slide6.xml"/><Relationship Id="rId51" Type="http://schemas.openxmlformats.org/officeDocument/2006/relationships/font" Target="fonts/font19.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font" Target="fonts/font9.fntdata"/><Relationship Id="rId54"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49" Type="http://schemas.openxmlformats.org/officeDocument/2006/relationships/font" Target="fonts/font17.fntdata"/><Relationship Id="rId57" Type="http://customschemas.google.com/relationships/presentationmetadata" Target="meta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6dd5e89497_1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g26dd5e89497_1_10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44" name="Google Shape;244;g26dd5e89497_1_10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2c1d32746af_0_3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2" name="Google Shape;312;g2c1d32746af_0_3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2c1d32746af_0_5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3" name="Google Shape;323;g2c1d32746af_0_5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2c1d32746af_0_6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8" name="Google Shape;338;g2c1d32746af_0_6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2c1d32746af_0_6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2c1d32746af_0_6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26dd5e89497_16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g26dd5e89497_16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200"/>
              <a:buFont typeface="Arial"/>
              <a:buNone/>
            </a:pPr>
            <a:r>
              <a:rPr lang="en-US" sz="1200">
                <a:solidFill>
                  <a:schemeClr val="dk1"/>
                </a:solidFill>
              </a:rPr>
              <a:t>Suje</a:t>
            </a:r>
            <a:endParaRPr sz="1200">
              <a:solidFill>
                <a:schemeClr val="dk1"/>
              </a:solidFill>
            </a:endParaRPr>
          </a:p>
        </p:txBody>
      </p:sp>
      <p:sp>
        <p:nvSpPr>
          <p:cNvPr id="371" name="Google Shape;371;g26dd5e89497_16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26831135c7a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8" name="Google Shape;378;g26831135c7a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Mr. MD</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288988ce70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3" name="Google Shape;383;g288988ce707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Mrs. Farias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288988ce707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8" name="Google Shape;388;g288988ce707_0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266d789827b_1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3" name="Google Shape;393;g266d789827b_1_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29d7787c47d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0" name="Google Shape;400;g29d7787c47d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6dd5e89497_1_1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g26dd5e89497_1_1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US"/>
              <a:t>Mr. MD</a:t>
            </a:r>
            <a:endParaRPr/>
          </a:p>
        </p:txBody>
      </p:sp>
      <p:sp>
        <p:nvSpPr>
          <p:cNvPr id="257" name="Google Shape;257;g26dd5e89497_1_1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266d789827b_1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8" name="Google Shape;408;g266d789827b_1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5bfda6683b_0_5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5" name="Google Shape;415;g25bfda6683b_0_5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29d7787c47d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0" name="Google Shape;420;g29d7787c47d_0_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Mrs. Victoria, Dr. Simms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288988ce707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6" name="Google Shape;426;g288988ce707_0_3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Ms. Anita</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2828d321498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1" name="Google Shape;431;g2828d321498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22eeecc24b6_0_234:notes"/>
          <p:cNvSpPr txBox="1">
            <a:spLocks noGrp="1"/>
          </p:cNvSpPr>
          <p:nvPr>
            <p:ph type="body" idx="1"/>
          </p:nvPr>
        </p:nvSpPr>
        <p:spPr>
          <a:xfrm>
            <a:off x="685800" y="4399781"/>
            <a:ext cx="5486400" cy="3601800"/>
          </a:xfrm>
          <a:prstGeom prst="rect">
            <a:avLst/>
          </a:prstGeom>
          <a:noFill/>
          <a:ln>
            <a:noFill/>
          </a:ln>
        </p:spPr>
        <p:txBody>
          <a:bodyPr spcFirstLastPara="1" wrap="square" lIns="90325" tIns="90325" rIns="90325" bIns="90325" anchor="ctr" anchorCtr="0">
            <a:noAutofit/>
          </a:bodyPr>
          <a:lstStyle/>
          <a:p>
            <a:pPr marL="0" lvl="0" indent="0" algn="l" rtl="0">
              <a:lnSpc>
                <a:spcPct val="100000"/>
              </a:lnSpc>
              <a:spcBef>
                <a:spcPts val="0"/>
              </a:spcBef>
              <a:spcAft>
                <a:spcPts val="0"/>
              </a:spcAft>
              <a:buSzPts val="1100"/>
              <a:buNone/>
            </a:pPr>
            <a:r>
              <a:rPr lang="en-US" sz="1400"/>
              <a:t>We will continue to work on communication skills, Olga </a:t>
            </a:r>
            <a:endParaRPr sz="1400"/>
          </a:p>
        </p:txBody>
      </p:sp>
      <p:sp>
        <p:nvSpPr>
          <p:cNvPr id="437" name="Google Shape;437;g22eeecc24b6_0_234:notes"/>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288988ce707_0_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5" name="Google Shape;445;g288988ce707_0_3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Mr. MD</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288988ce707_0_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0" name="Google Shape;450;g288988ce707_0_3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Mr. MD</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288988ce707_0_3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7" name="Google Shape;457;g288988ce707_0_3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Mr. MD and Ms. Victoria</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288988ce707_0_3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4" name="Google Shape;464;g288988ce707_0_3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Mr. MD and Ms. Victoria</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88988ce707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5" name="Google Shape;265;g288988ce707_0_3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Mr. MD</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2769aceb45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1" name="Google Shape;271;g2769aceb451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Mrs. Farias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28ba8c4d7e1_1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0" name="Google Shape;280;g28ba8c4d7e1_1_1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Ms. Sujey</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28ba8c4d7e1_1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6" name="Google Shape;286;g28ba8c4d7e1_1_1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Mr. MD</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67afafb3ab_0_7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2" name="Google Shape;292;g267afafb3ab_0_7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Ms. Sujey</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2769aceb451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7" name="Google Shape;297;g2769aceb451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2c1d32746af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2" name="Google Shape;302;g2c1d32746af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jp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jp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Section Header">
  <p:cSld name="SECTION_HEADER_1">
    <p:spTree>
      <p:nvGrpSpPr>
        <p:cNvPr id="1" name="Shape 9"/>
        <p:cNvGrpSpPr/>
        <p:nvPr/>
      </p:nvGrpSpPr>
      <p:grpSpPr>
        <a:xfrm>
          <a:off x="0" y="0"/>
          <a:ext cx="0" cy="0"/>
          <a:chOff x="0" y="0"/>
          <a:chExt cx="0" cy="0"/>
        </a:xfrm>
      </p:grpSpPr>
      <p:pic>
        <p:nvPicPr>
          <p:cNvPr id="10" name="Google Shape;10;g240ecded6a8_0_607"/>
          <p:cNvPicPr preferRelativeResize="0"/>
          <p:nvPr/>
        </p:nvPicPr>
        <p:blipFill rotWithShape="1">
          <a:blip r:embed="rId2">
            <a:alphaModFix/>
          </a:blip>
          <a:srcRect l="764" t="764"/>
          <a:stretch/>
        </p:blipFill>
        <p:spPr>
          <a:xfrm>
            <a:off x="0" y="0"/>
            <a:ext cx="9143999" cy="5143501"/>
          </a:xfrm>
          <a:prstGeom prst="rect">
            <a:avLst/>
          </a:prstGeom>
          <a:noFill/>
          <a:ln>
            <a:noFill/>
          </a:ln>
        </p:spPr>
      </p:pic>
      <p:sp>
        <p:nvSpPr>
          <p:cNvPr id="11" name="Google Shape;11;g240ecded6a8_0_607"/>
          <p:cNvSpPr txBox="1">
            <a:spLocks noGrp="1"/>
          </p:cNvSpPr>
          <p:nvPr>
            <p:ph type="title"/>
          </p:nvPr>
        </p:nvSpPr>
        <p:spPr>
          <a:xfrm>
            <a:off x="4572000" y="1282304"/>
            <a:ext cx="3938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5C9E45"/>
              </a:buClr>
              <a:buSzPts val="4500"/>
              <a:buFont typeface="Montserrat"/>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 name="Google Shape;12;g240ecded6a8_0_607"/>
          <p:cNvSpPr txBox="1">
            <a:spLocks noGrp="1"/>
          </p:cNvSpPr>
          <p:nvPr>
            <p:ph type="body" idx="1"/>
          </p:nvPr>
        </p:nvSpPr>
        <p:spPr>
          <a:xfrm>
            <a:off x="4572000" y="3442097"/>
            <a:ext cx="3938700" cy="11250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13" name="Google Shape;13;g240ecded6a8_0_607"/>
          <p:cNvPicPr preferRelativeResize="0"/>
          <p:nvPr/>
        </p:nvPicPr>
        <p:blipFill rotWithShape="1">
          <a:blip r:embed="rId3">
            <a:alphaModFix/>
          </a:blip>
          <a:srcRect/>
          <a:stretch/>
        </p:blipFill>
        <p:spPr>
          <a:xfrm>
            <a:off x="4572000" y="459672"/>
            <a:ext cx="1055733" cy="436630"/>
          </a:xfrm>
          <a:prstGeom prst="rect">
            <a:avLst/>
          </a:prstGeom>
          <a:noFill/>
          <a:ln>
            <a:noFill/>
          </a:ln>
        </p:spPr>
      </p:pic>
      <p:sp>
        <p:nvSpPr>
          <p:cNvPr id="14" name="Google Shape;14;g240ecded6a8_0_607"/>
          <p:cNvSpPr txBox="1"/>
          <p:nvPr/>
        </p:nvSpPr>
        <p:spPr>
          <a:xfrm>
            <a:off x="8515350" y="4598250"/>
            <a:ext cx="628800" cy="207900"/>
          </a:xfrm>
          <a:prstGeom prst="rect">
            <a:avLst/>
          </a:prstGeom>
          <a:noFill/>
          <a:ln>
            <a:noFill/>
          </a:ln>
        </p:spPr>
        <p:txBody>
          <a:bodyPr spcFirstLastPara="1" wrap="square" lIns="68575" tIns="34275" rIns="68575" bIns="34275" anchor="ctr" anchorCtr="0">
            <a:sp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rgbClr val="5B9F45"/>
                </a:solidFill>
                <a:latin typeface="Montserrat"/>
                <a:ea typeface="Montserrat"/>
                <a:cs typeface="Montserrat"/>
                <a:sym typeface="Montserrat"/>
              </a:rPr>
              <a:t>‹#›</a:t>
            </a:fld>
            <a:endParaRPr sz="900" b="0" i="0" u="none" strike="noStrike" cap="none">
              <a:solidFill>
                <a:srgbClr val="5B9F45"/>
              </a:solidFill>
              <a:latin typeface="Montserrat"/>
              <a:ea typeface="Montserrat"/>
              <a:cs typeface="Montserrat"/>
              <a:sym typeface="Montserrat"/>
            </a:endParaRPr>
          </a:p>
        </p:txBody>
      </p:sp>
      <p:pic>
        <p:nvPicPr>
          <p:cNvPr id="15" name="Google Shape;15;g240ecded6a8_0_607" descr="A green and white background&#10;&#10;Description automatically generated"/>
          <p:cNvPicPr preferRelativeResize="0"/>
          <p:nvPr/>
        </p:nvPicPr>
        <p:blipFill rotWithShape="1">
          <a:blip r:embed="rId4">
            <a:alphaModFix/>
          </a:blip>
          <a:srcRect t="96406"/>
          <a:stretch/>
        </p:blipFill>
        <p:spPr>
          <a:xfrm>
            <a:off x="-1" y="5018809"/>
            <a:ext cx="9144000" cy="12469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9"/>
        <p:cNvGrpSpPr/>
        <p:nvPr/>
      </p:nvGrpSpPr>
      <p:grpSpPr>
        <a:xfrm>
          <a:off x="0" y="0"/>
          <a:ext cx="0" cy="0"/>
          <a:chOff x="0" y="0"/>
          <a:chExt cx="0" cy="0"/>
        </a:xfrm>
      </p:grpSpPr>
      <p:sp>
        <p:nvSpPr>
          <p:cNvPr id="60" name="Google Shape;60;g240ecded6a8_0_548"/>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1" name="Google Shape;61;g240ecded6a8_0_548"/>
          <p:cNvGrpSpPr/>
          <p:nvPr/>
        </p:nvGrpSpPr>
        <p:grpSpPr>
          <a:xfrm>
            <a:off x="830392" y="1191256"/>
            <a:ext cx="745763" cy="45826"/>
            <a:chOff x="4580561" y="2589004"/>
            <a:chExt cx="1064464" cy="25200"/>
          </a:xfrm>
        </p:grpSpPr>
        <p:sp>
          <p:nvSpPr>
            <p:cNvPr id="62" name="Google Shape;62;g240ecded6a8_0_548"/>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g240ecded6a8_0_548"/>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4" name="Google Shape;64;g240ecded6a8_0_548"/>
          <p:cNvSpPr txBox="1">
            <a:spLocks noGrp="1"/>
          </p:cNvSpPr>
          <p:nvPr>
            <p:ph type="title"/>
          </p:nvPr>
        </p:nvSpPr>
        <p:spPr>
          <a:xfrm>
            <a:off x="729450" y="1318650"/>
            <a:ext cx="7688700" cy="535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a:endParaRPr/>
          </a:p>
        </p:txBody>
      </p:sp>
      <p:sp>
        <p:nvSpPr>
          <p:cNvPr id="65" name="Google Shape;65;g240ecded6a8_0_548"/>
          <p:cNvSpPr txBox="1">
            <a:spLocks noGrp="1"/>
          </p:cNvSpPr>
          <p:nvPr>
            <p:ph type="body" idx="1"/>
          </p:nvPr>
        </p:nvSpPr>
        <p:spPr>
          <a:xfrm>
            <a:off x="729450" y="2078875"/>
            <a:ext cx="7688700" cy="22611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66" name="Google Shape;66;g240ecded6a8_0_548"/>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7"/>
        <p:cNvGrpSpPr/>
        <p:nvPr/>
      </p:nvGrpSpPr>
      <p:grpSpPr>
        <a:xfrm>
          <a:off x="0" y="0"/>
          <a:ext cx="0" cy="0"/>
          <a:chOff x="0" y="0"/>
          <a:chExt cx="0" cy="0"/>
        </a:xfrm>
      </p:grpSpPr>
      <p:sp>
        <p:nvSpPr>
          <p:cNvPr id="68" name="Google Shape;68;g240ecded6a8_0_556"/>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9" name="Google Shape;69;g240ecded6a8_0_556"/>
          <p:cNvGrpSpPr/>
          <p:nvPr/>
        </p:nvGrpSpPr>
        <p:grpSpPr>
          <a:xfrm>
            <a:off x="830392" y="1191256"/>
            <a:ext cx="745763" cy="45826"/>
            <a:chOff x="4580561" y="2589004"/>
            <a:chExt cx="1064464" cy="25200"/>
          </a:xfrm>
        </p:grpSpPr>
        <p:sp>
          <p:nvSpPr>
            <p:cNvPr id="70" name="Google Shape;70;g240ecded6a8_0_55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g240ecded6a8_0_55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2" name="Google Shape;72;g240ecded6a8_0_556"/>
          <p:cNvSpPr txBox="1">
            <a:spLocks noGrp="1"/>
          </p:cNvSpPr>
          <p:nvPr>
            <p:ph type="title"/>
          </p:nvPr>
        </p:nvSpPr>
        <p:spPr>
          <a:xfrm>
            <a:off x="729450" y="1318650"/>
            <a:ext cx="7688400" cy="535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a:endParaRPr/>
          </a:p>
        </p:txBody>
      </p:sp>
      <p:sp>
        <p:nvSpPr>
          <p:cNvPr id="73" name="Google Shape;73;g240ecded6a8_0_556"/>
          <p:cNvSpPr txBox="1">
            <a:spLocks noGrp="1"/>
          </p:cNvSpPr>
          <p:nvPr>
            <p:ph type="body" idx="1"/>
          </p:nvPr>
        </p:nvSpPr>
        <p:spPr>
          <a:xfrm>
            <a:off x="729325" y="2078875"/>
            <a:ext cx="3774300" cy="22611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74" name="Google Shape;74;g240ecded6a8_0_556"/>
          <p:cNvSpPr txBox="1">
            <a:spLocks noGrp="1"/>
          </p:cNvSpPr>
          <p:nvPr>
            <p:ph type="body" idx="2"/>
          </p:nvPr>
        </p:nvSpPr>
        <p:spPr>
          <a:xfrm>
            <a:off x="4643604" y="2078875"/>
            <a:ext cx="3774300" cy="22611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75" name="Google Shape;75;g240ecded6a8_0_556"/>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6"/>
        <p:cNvGrpSpPr/>
        <p:nvPr/>
      </p:nvGrpSpPr>
      <p:grpSpPr>
        <a:xfrm>
          <a:off x="0" y="0"/>
          <a:ext cx="0" cy="0"/>
          <a:chOff x="0" y="0"/>
          <a:chExt cx="0" cy="0"/>
        </a:xfrm>
      </p:grpSpPr>
      <p:sp>
        <p:nvSpPr>
          <p:cNvPr id="77" name="Google Shape;77;g240ecded6a8_0_572"/>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8" name="Google Shape;78;g240ecded6a8_0_572"/>
          <p:cNvGrpSpPr/>
          <p:nvPr/>
        </p:nvGrpSpPr>
        <p:grpSpPr>
          <a:xfrm>
            <a:off x="830392" y="1191256"/>
            <a:ext cx="745763" cy="45826"/>
            <a:chOff x="4580561" y="2589004"/>
            <a:chExt cx="1064464" cy="25200"/>
          </a:xfrm>
        </p:grpSpPr>
        <p:sp>
          <p:nvSpPr>
            <p:cNvPr id="79" name="Google Shape;79;g240ecded6a8_0_57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g240ecded6a8_0_57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1" name="Google Shape;81;g240ecded6a8_0_572"/>
          <p:cNvSpPr txBox="1">
            <a:spLocks noGrp="1"/>
          </p:cNvSpPr>
          <p:nvPr>
            <p:ph type="title"/>
          </p:nvPr>
        </p:nvSpPr>
        <p:spPr>
          <a:xfrm>
            <a:off x="730000" y="1318650"/>
            <a:ext cx="3300900" cy="13815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a:endParaRPr/>
          </a:p>
        </p:txBody>
      </p:sp>
      <p:sp>
        <p:nvSpPr>
          <p:cNvPr id="82" name="Google Shape;82;g240ecded6a8_0_572"/>
          <p:cNvSpPr txBox="1">
            <a:spLocks noGrp="1"/>
          </p:cNvSpPr>
          <p:nvPr>
            <p:ph type="body" idx="1"/>
          </p:nvPr>
        </p:nvSpPr>
        <p:spPr>
          <a:xfrm>
            <a:off x="721225" y="2781725"/>
            <a:ext cx="3300900" cy="15975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83" name="Google Shape;83;g240ecded6a8_0_572"/>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4"/>
        <p:cNvGrpSpPr/>
        <p:nvPr/>
      </p:nvGrpSpPr>
      <p:grpSpPr>
        <a:xfrm>
          <a:off x="0" y="0"/>
          <a:ext cx="0" cy="0"/>
          <a:chOff x="0" y="0"/>
          <a:chExt cx="0" cy="0"/>
        </a:xfrm>
      </p:grpSpPr>
      <p:grpSp>
        <p:nvGrpSpPr>
          <p:cNvPr id="85" name="Google Shape;85;g240ecded6a8_0_580"/>
          <p:cNvGrpSpPr/>
          <p:nvPr/>
        </p:nvGrpSpPr>
        <p:grpSpPr>
          <a:xfrm>
            <a:off x="830392" y="4169130"/>
            <a:ext cx="745763" cy="45826"/>
            <a:chOff x="4580561" y="2589004"/>
            <a:chExt cx="1064464" cy="25200"/>
          </a:xfrm>
        </p:grpSpPr>
        <p:sp>
          <p:nvSpPr>
            <p:cNvPr id="86" name="Google Shape;86;g240ecded6a8_0_580"/>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g240ecded6a8_0_580"/>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8" name="Google Shape;88;g240ecded6a8_0_580"/>
          <p:cNvSpPr txBox="1">
            <a:spLocks noGrp="1"/>
          </p:cNvSpPr>
          <p:nvPr>
            <p:ph type="title"/>
          </p:nvPr>
        </p:nvSpPr>
        <p:spPr>
          <a:xfrm>
            <a:off x="729450" y="864300"/>
            <a:ext cx="7021200" cy="29850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89" name="Google Shape;89;g240ecded6a8_0_580"/>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0"/>
        <p:cNvGrpSpPr/>
        <p:nvPr/>
      </p:nvGrpSpPr>
      <p:grpSpPr>
        <a:xfrm>
          <a:off x="0" y="0"/>
          <a:ext cx="0" cy="0"/>
          <a:chOff x="0" y="0"/>
          <a:chExt cx="0" cy="0"/>
        </a:xfrm>
      </p:grpSpPr>
      <p:sp>
        <p:nvSpPr>
          <p:cNvPr id="91" name="Google Shape;91;g240ecded6a8_0_586"/>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2" name="Google Shape;92;g240ecded6a8_0_586"/>
          <p:cNvGrpSpPr/>
          <p:nvPr/>
        </p:nvGrpSpPr>
        <p:grpSpPr>
          <a:xfrm>
            <a:off x="830392" y="1191256"/>
            <a:ext cx="745763" cy="45826"/>
            <a:chOff x="4580561" y="2589004"/>
            <a:chExt cx="1064464" cy="25200"/>
          </a:xfrm>
        </p:grpSpPr>
        <p:sp>
          <p:nvSpPr>
            <p:cNvPr id="93" name="Google Shape;93;g240ecded6a8_0_58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g240ecded6a8_0_58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5" name="Google Shape;95;g240ecded6a8_0_586"/>
          <p:cNvSpPr txBox="1">
            <a:spLocks noGrp="1"/>
          </p:cNvSpPr>
          <p:nvPr>
            <p:ph type="title"/>
          </p:nvPr>
        </p:nvSpPr>
        <p:spPr>
          <a:xfrm>
            <a:off x="730000" y="1318650"/>
            <a:ext cx="3300900" cy="1687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a:endParaRPr/>
          </a:p>
        </p:txBody>
      </p:sp>
      <p:sp>
        <p:nvSpPr>
          <p:cNvPr id="96" name="Google Shape;96;g240ecded6a8_0_586"/>
          <p:cNvSpPr txBox="1">
            <a:spLocks noGrp="1"/>
          </p:cNvSpPr>
          <p:nvPr>
            <p:ph type="subTitle" idx="1"/>
          </p:nvPr>
        </p:nvSpPr>
        <p:spPr>
          <a:xfrm>
            <a:off x="724950" y="3161525"/>
            <a:ext cx="3300900" cy="759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97" name="Google Shape;97;g240ecded6a8_0_586"/>
          <p:cNvSpPr txBox="1">
            <a:spLocks noGrp="1"/>
          </p:cNvSpPr>
          <p:nvPr>
            <p:ph type="body" idx="2"/>
          </p:nvPr>
        </p:nvSpPr>
        <p:spPr>
          <a:xfrm>
            <a:off x="5174225" y="1352625"/>
            <a:ext cx="3374400" cy="30255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98" name="Google Shape;98;g240ecded6a8_0_586"/>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9"/>
        <p:cNvGrpSpPr/>
        <p:nvPr/>
      </p:nvGrpSpPr>
      <p:grpSpPr>
        <a:xfrm>
          <a:off x="0" y="0"/>
          <a:ext cx="0" cy="0"/>
          <a:chOff x="0" y="0"/>
          <a:chExt cx="0" cy="0"/>
        </a:xfrm>
      </p:grpSpPr>
      <p:sp>
        <p:nvSpPr>
          <p:cNvPr id="100" name="Google Shape;100;g240ecded6a8_0_595"/>
          <p:cNvSpPr txBox="1">
            <a:spLocks noGrp="1"/>
          </p:cNvSpPr>
          <p:nvPr>
            <p:ph type="body" idx="1"/>
          </p:nvPr>
        </p:nvSpPr>
        <p:spPr>
          <a:xfrm>
            <a:off x="724950" y="4372551"/>
            <a:ext cx="7697400" cy="4605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300"/>
              <a:buNone/>
              <a:defRPr/>
            </a:lvl1pPr>
          </a:lstStyle>
          <a:p>
            <a:endParaRPr/>
          </a:p>
        </p:txBody>
      </p:sp>
      <p:sp>
        <p:nvSpPr>
          <p:cNvPr id="101" name="Google Shape;101;g240ecded6a8_0_595"/>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2"/>
        <p:cNvGrpSpPr/>
        <p:nvPr/>
      </p:nvGrpSpPr>
      <p:grpSpPr>
        <a:xfrm>
          <a:off x="0" y="0"/>
          <a:ext cx="0" cy="0"/>
          <a:chOff x="0" y="0"/>
          <a:chExt cx="0" cy="0"/>
        </a:xfrm>
      </p:grpSpPr>
      <p:grpSp>
        <p:nvGrpSpPr>
          <p:cNvPr id="103" name="Google Shape;103;g240ecded6a8_0_598"/>
          <p:cNvGrpSpPr/>
          <p:nvPr/>
        </p:nvGrpSpPr>
        <p:grpSpPr>
          <a:xfrm>
            <a:off x="830392" y="4169130"/>
            <a:ext cx="745763" cy="45826"/>
            <a:chOff x="4580561" y="2589004"/>
            <a:chExt cx="1064464" cy="25200"/>
          </a:xfrm>
        </p:grpSpPr>
        <p:sp>
          <p:nvSpPr>
            <p:cNvPr id="104" name="Google Shape;104;g240ecded6a8_0_598"/>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g240ecded6a8_0_598"/>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6" name="Google Shape;106;g240ecded6a8_0_598"/>
          <p:cNvSpPr txBox="1">
            <a:spLocks noGrp="1"/>
          </p:cNvSpPr>
          <p:nvPr>
            <p:ph type="title" hasCustomPrompt="1"/>
          </p:nvPr>
        </p:nvSpPr>
        <p:spPr>
          <a:xfrm>
            <a:off x="729450" y="733950"/>
            <a:ext cx="7688400" cy="1244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8000"/>
              <a:buNone/>
              <a:defRPr sz="8000">
                <a:solidFill>
                  <a:schemeClr val="lt1"/>
                </a:solidFill>
              </a:defRPr>
            </a:lvl1pPr>
            <a:lvl2pPr lvl="1" algn="l">
              <a:lnSpc>
                <a:spcPct val="100000"/>
              </a:lnSpc>
              <a:spcBef>
                <a:spcPts val="0"/>
              </a:spcBef>
              <a:spcAft>
                <a:spcPts val="0"/>
              </a:spcAft>
              <a:buClr>
                <a:schemeClr val="lt1"/>
              </a:buClr>
              <a:buSzPts val="8000"/>
              <a:buNone/>
              <a:defRPr sz="8000">
                <a:solidFill>
                  <a:schemeClr val="lt1"/>
                </a:solidFill>
              </a:defRPr>
            </a:lvl2pPr>
            <a:lvl3pPr lvl="2" algn="l">
              <a:lnSpc>
                <a:spcPct val="100000"/>
              </a:lnSpc>
              <a:spcBef>
                <a:spcPts val="0"/>
              </a:spcBef>
              <a:spcAft>
                <a:spcPts val="0"/>
              </a:spcAft>
              <a:buClr>
                <a:schemeClr val="lt1"/>
              </a:buClr>
              <a:buSzPts val="8000"/>
              <a:buNone/>
              <a:defRPr sz="8000">
                <a:solidFill>
                  <a:schemeClr val="lt1"/>
                </a:solidFill>
              </a:defRPr>
            </a:lvl3pPr>
            <a:lvl4pPr lvl="3" algn="l">
              <a:lnSpc>
                <a:spcPct val="100000"/>
              </a:lnSpc>
              <a:spcBef>
                <a:spcPts val="0"/>
              </a:spcBef>
              <a:spcAft>
                <a:spcPts val="0"/>
              </a:spcAft>
              <a:buClr>
                <a:schemeClr val="lt1"/>
              </a:buClr>
              <a:buSzPts val="8000"/>
              <a:buNone/>
              <a:defRPr sz="8000">
                <a:solidFill>
                  <a:schemeClr val="lt1"/>
                </a:solidFill>
              </a:defRPr>
            </a:lvl4pPr>
            <a:lvl5pPr lvl="4" algn="l">
              <a:lnSpc>
                <a:spcPct val="100000"/>
              </a:lnSpc>
              <a:spcBef>
                <a:spcPts val="0"/>
              </a:spcBef>
              <a:spcAft>
                <a:spcPts val="0"/>
              </a:spcAft>
              <a:buClr>
                <a:schemeClr val="lt1"/>
              </a:buClr>
              <a:buSzPts val="8000"/>
              <a:buNone/>
              <a:defRPr sz="8000">
                <a:solidFill>
                  <a:schemeClr val="lt1"/>
                </a:solidFill>
              </a:defRPr>
            </a:lvl5pPr>
            <a:lvl6pPr lvl="5" algn="l">
              <a:lnSpc>
                <a:spcPct val="100000"/>
              </a:lnSpc>
              <a:spcBef>
                <a:spcPts val="0"/>
              </a:spcBef>
              <a:spcAft>
                <a:spcPts val="0"/>
              </a:spcAft>
              <a:buClr>
                <a:schemeClr val="lt1"/>
              </a:buClr>
              <a:buSzPts val="8000"/>
              <a:buNone/>
              <a:defRPr sz="8000">
                <a:solidFill>
                  <a:schemeClr val="lt1"/>
                </a:solidFill>
              </a:defRPr>
            </a:lvl6pPr>
            <a:lvl7pPr lvl="6" algn="l">
              <a:lnSpc>
                <a:spcPct val="100000"/>
              </a:lnSpc>
              <a:spcBef>
                <a:spcPts val="0"/>
              </a:spcBef>
              <a:spcAft>
                <a:spcPts val="0"/>
              </a:spcAft>
              <a:buClr>
                <a:schemeClr val="lt1"/>
              </a:buClr>
              <a:buSzPts val="8000"/>
              <a:buNone/>
              <a:defRPr sz="8000">
                <a:solidFill>
                  <a:schemeClr val="lt1"/>
                </a:solidFill>
              </a:defRPr>
            </a:lvl7pPr>
            <a:lvl8pPr lvl="7" algn="l">
              <a:lnSpc>
                <a:spcPct val="100000"/>
              </a:lnSpc>
              <a:spcBef>
                <a:spcPts val="0"/>
              </a:spcBef>
              <a:spcAft>
                <a:spcPts val="0"/>
              </a:spcAft>
              <a:buClr>
                <a:schemeClr val="lt1"/>
              </a:buClr>
              <a:buSzPts val="8000"/>
              <a:buNone/>
              <a:defRPr sz="8000">
                <a:solidFill>
                  <a:schemeClr val="lt1"/>
                </a:solidFill>
              </a:defRPr>
            </a:lvl8pPr>
            <a:lvl9pPr lvl="8" algn="l">
              <a:lnSpc>
                <a:spcPct val="100000"/>
              </a:lnSpc>
              <a:spcBef>
                <a:spcPts val="0"/>
              </a:spcBef>
              <a:spcAft>
                <a:spcPts val="0"/>
              </a:spcAft>
              <a:buClr>
                <a:schemeClr val="lt1"/>
              </a:buClr>
              <a:buSzPts val="8000"/>
              <a:buNone/>
              <a:defRPr sz="8000">
                <a:solidFill>
                  <a:schemeClr val="lt1"/>
                </a:solidFill>
              </a:defRPr>
            </a:lvl9pPr>
          </a:lstStyle>
          <a:p>
            <a:r>
              <a:t>xx%</a:t>
            </a:r>
          </a:p>
        </p:txBody>
      </p:sp>
      <p:sp>
        <p:nvSpPr>
          <p:cNvPr id="107" name="Google Shape;107;g240ecded6a8_0_598"/>
          <p:cNvSpPr txBox="1">
            <a:spLocks noGrp="1"/>
          </p:cNvSpPr>
          <p:nvPr>
            <p:ph type="body" idx="1"/>
          </p:nvPr>
        </p:nvSpPr>
        <p:spPr>
          <a:xfrm>
            <a:off x="729450" y="2272888"/>
            <a:ext cx="7688400" cy="15804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Clr>
                <a:schemeClr val="lt1"/>
              </a:buClr>
              <a:buSzPts val="1300"/>
              <a:buChar char="●"/>
              <a:defRPr>
                <a:solidFill>
                  <a:schemeClr val="lt1"/>
                </a:solidFill>
              </a:defRPr>
            </a:lvl1pPr>
            <a:lvl2pPr marL="914400" lvl="1" indent="-298450" algn="l">
              <a:lnSpc>
                <a:spcPct val="115000"/>
              </a:lnSpc>
              <a:spcBef>
                <a:spcPts val="0"/>
              </a:spcBef>
              <a:spcAft>
                <a:spcPts val="0"/>
              </a:spcAft>
              <a:buClr>
                <a:schemeClr val="lt1"/>
              </a:buClr>
              <a:buSzPts val="1100"/>
              <a:buChar char="○"/>
              <a:defRPr>
                <a:solidFill>
                  <a:schemeClr val="lt1"/>
                </a:solidFill>
              </a:defRPr>
            </a:lvl2pPr>
            <a:lvl3pPr marL="1371600" lvl="2" indent="-298450" algn="l">
              <a:lnSpc>
                <a:spcPct val="115000"/>
              </a:lnSpc>
              <a:spcBef>
                <a:spcPts val="0"/>
              </a:spcBef>
              <a:spcAft>
                <a:spcPts val="0"/>
              </a:spcAft>
              <a:buClr>
                <a:schemeClr val="lt1"/>
              </a:buClr>
              <a:buSzPts val="1100"/>
              <a:buChar char="■"/>
              <a:defRPr>
                <a:solidFill>
                  <a:schemeClr val="lt1"/>
                </a:solidFill>
              </a:defRPr>
            </a:lvl3pPr>
            <a:lvl4pPr marL="1828800" lvl="3" indent="-298450" algn="l">
              <a:lnSpc>
                <a:spcPct val="115000"/>
              </a:lnSpc>
              <a:spcBef>
                <a:spcPts val="0"/>
              </a:spcBef>
              <a:spcAft>
                <a:spcPts val="0"/>
              </a:spcAft>
              <a:buClr>
                <a:schemeClr val="lt1"/>
              </a:buClr>
              <a:buSzPts val="1100"/>
              <a:buChar char="●"/>
              <a:defRPr>
                <a:solidFill>
                  <a:schemeClr val="lt1"/>
                </a:solidFill>
              </a:defRPr>
            </a:lvl4pPr>
            <a:lvl5pPr marL="2286000" lvl="4" indent="-298450" algn="l">
              <a:lnSpc>
                <a:spcPct val="115000"/>
              </a:lnSpc>
              <a:spcBef>
                <a:spcPts val="0"/>
              </a:spcBef>
              <a:spcAft>
                <a:spcPts val="0"/>
              </a:spcAft>
              <a:buClr>
                <a:schemeClr val="lt1"/>
              </a:buClr>
              <a:buSzPts val="1100"/>
              <a:buChar char="○"/>
              <a:defRPr>
                <a:solidFill>
                  <a:schemeClr val="lt1"/>
                </a:solidFill>
              </a:defRPr>
            </a:lvl5pPr>
            <a:lvl6pPr marL="2743200" lvl="5" indent="-298450" algn="l">
              <a:lnSpc>
                <a:spcPct val="115000"/>
              </a:lnSpc>
              <a:spcBef>
                <a:spcPts val="0"/>
              </a:spcBef>
              <a:spcAft>
                <a:spcPts val="0"/>
              </a:spcAft>
              <a:buClr>
                <a:schemeClr val="lt1"/>
              </a:buClr>
              <a:buSzPts val="1100"/>
              <a:buChar char="■"/>
              <a:defRPr>
                <a:solidFill>
                  <a:schemeClr val="lt1"/>
                </a:solidFill>
              </a:defRPr>
            </a:lvl6pPr>
            <a:lvl7pPr marL="3200400" lvl="6" indent="-298450" algn="l">
              <a:lnSpc>
                <a:spcPct val="115000"/>
              </a:lnSpc>
              <a:spcBef>
                <a:spcPts val="0"/>
              </a:spcBef>
              <a:spcAft>
                <a:spcPts val="0"/>
              </a:spcAft>
              <a:buClr>
                <a:schemeClr val="lt1"/>
              </a:buClr>
              <a:buSzPts val="1100"/>
              <a:buChar char="●"/>
              <a:defRPr>
                <a:solidFill>
                  <a:schemeClr val="lt1"/>
                </a:solidFill>
              </a:defRPr>
            </a:lvl7pPr>
            <a:lvl8pPr marL="3657600" lvl="7" indent="-298450" algn="l">
              <a:lnSpc>
                <a:spcPct val="115000"/>
              </a:lnSpc>
              <a:spcBef>
                <a:spcPts val="0"/>
              </a:spcBef>
              <a:spcAft>
                <a:spcPts val="0"/>
              </a:spcAft>
              <a:buClr>
                <a:schemeClr val="lt1"/>
              </a:buClr>
              <a:buSzPts val="1100"/>
              <a:buChar char="○"/>
              <a:defRPr>
                <a:solidFill>
                  <a:schemeClr val="lt1"/>
                </a:solidFill>
              </a:defRPr>
            </a:lvl8pPr>
            <a:lvl9pPr marL="4114800" lvl="8" indent="-298450" algn="l">
              <a:lnSpc>
                <a:spcPct val="115000"/>
              </a:lnSpc>
              <a:spcBef>
                <a:spcPts val="0"/>
              </a:spcBef>
              <a:spcAft>
                <a:spcPts val="0"/>
              </a:spcAft>
              <a:buClr>
                <a:schemeClr val="lt1"/>
              </a:buClr>
              <a:buSzPts val="1100"/>
              <a:buChar char="■"/>
              <a:defRPr>
                <a:solidFill>
                  <a:schemeClr val="lt1"/>
                </a:solidFill>
              </a:defRPr>
            </a:lvl9pPr>
          </a:lstStyle>
          <a:p>
            <a:endParaRPr/>
          </a:p>
        </p:txBody>
      </p:sp>
      <p:sp>
        <p:nvSpPr>
          <p:cNvPr id="108" name="Google Shape;108;g240ecded6a8_0_598"/>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Section Header 1">
  <p:cSld name="SECTION_HEADER_2">
    <p:spTree>
      <p:nvGrpSpPr>
        <p:cNvPr id="1" name="Shape 109"/>
        <p:cNvGrpSpPr/>
        <p:nvPr/>
      </p:nvGrpSpPr>
      <p:grpSpPr>
        <a:xfrm>
          <a:off x="0" y="0"/>
          <a:ext cx="0" cy="0"/>
          <a:chOff x="0" y="0"/>
          <a:chExt cx="0" cy="0"/>
        </a:xfrm>
      </p:grpSpPr>
      <p:pic>
        <p:nvPicPr>
          <p:cNvPr id="110" name="Google Shape;110;g288988ce707_0_152"/>
          <p:cNvPicPr preferRelativeResize="0"/>
          <p:nvPr/>
        </p:nvPicPr>
        <p:blipFill rotWithShape="1">
          <a:blip r:embed="rId2">
            <a:alphaModFix/>
          </a:blip>
          <a:srcRect l="764" t="764"/>
          <a:stretch/>
        </p:blipFill>
        <p:spPr>
          <a:xfrm>
            <a:off x="0" y="0"/>
            <a:ext cx="9143999" cy="5143501"/>
          </a:xfrm>
          <a:prstGeom prst="rect">
            <a:avLst/>
          </a:prstGeom>
          <a:noFill/>
          <a:ln>
            <a:noFill/>
          </a:ln>
        </p:spPr>
      </p:pic>
      <p:sp>
        <p:nvSpPr>
          <p:cNvPr id="111" name="Google Shape;111;g288988ce707_0_152"/>
          <p:cNvSpPr txBox="1">
            <a:spLocks noGrp="1"/>
          </p:cNvSpPr>
          <p:nvPr>
            <p:ph type="title"/>
          </p:nvPr>
        </p:nvSpPr>
        <p:spPr>
          <a:xfrm>
            <a:off x="4572000" y="1282303"/>
            <a:ext cx="3938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5C9E45"/>
              </a:buClr>
              <a:buSzPts val="4500"/>
              <a:buFont typeface="Montserrat"/>
              <a:buNone/>
              <a:defRPr sz="45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2" name="Google Shape;112;g288988ce707_0_152"/>
          <p:cNvSpPr txBox="1">
            <a:spLocks noGrp="1"/>
          </p:cNvSpPr>
          <p:nvPr>
            <p:ph type="body" idx="1"/>
          </p:nvPr>
        </p:nvSpPr>
        <p:spPr>
          <a:xfrm>
            <a:off x="4572000" y="3442097"/>
            <a:ext cx="3938700" cy="11250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113" name="Google Shape;113;g288988ce707_0_152"/>
          <p:cNvPicPr preferRelativeResize="0"/>
          <p:nvPr/>
        </p:nvPicPr>
        <p:blipFill rotWithShape="1">
          <a:blip r:embed="rId3">
            <a:alphaModFix/>
          </a:blip>
          <a:srcRect/>
          <a:stretch/>
        </p:blipFill>
        <p:spPr>
          <a:xfrm>
            <a:off x="4572000" y="459672"/>
            <a:ext cx="1055733" cy="436631"/>
          </a:xfrm>
          <a:prstGeom prst="rect">
            <a:avLst/>
          </a:prstGeom>
          <a:noFill/>
          <a:ln>
            <a:noFill/>
          </a:ln>
        </p:spPr>
      </p:pic>
      <p:sp>
        <p:nvSpPr>
          <p:cNvPr id="114" name="Google Shape;114;g288988ce707_0_152"/>
          <p:cNvSpPr txBox="1"/>
          <p:nvPr/>
        </p:nvSpPr>
        <p:spPr>
          <a:xfrm>
            <a:off x="8515350" y="4598250"/>
            <a:ext cx="628800" cy="207900"/>
          </a:xfrm>
          <a:prstGeom prst="rect">
            <a:avLst/>
          </a:prstGeom>
          <a:noFill/>
          <a:ln>
            <a:noFill/>
          </a:ln>
        </p:spPr>
        <p:txBody>
          <a:bodyPr spcFirstLastPara="1" wrap="square" lIns="68575" tIns="34275" rIns="68575" bIns="34275" anchor="ctr" anchorCtr="0">
            <a:sp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rgbClr val="5B9F45"/>
                </a:solidFill>
                <a:latin typeface="Montserrat"/>
                <a:ea typeface="Montserrat"/>
                <a:cs typeface="Montserrat"/>
                <a:sym typeface="Montserrat"/>
              </a:rPr>
              <a:t>‹#›</a:t>
            </a:fld>
            <a:endParaRPr sz="900" b="0" i="0" u="none" strike="noStrike" cap="none">
              <a:solidFill>
                <a:srgbClr val="5B9F45"/>
              </a:solidFill>
              <a:latin typeface="Montserrat"/>
              <a:ea typeface="Montserrat"/>
              <a:cs typeface="Montserrat"/>
              <a:sym typeface="Montserrat"/>
            </a:endParaRPr>
          </a:p>
        </p:txBody>
      </p:sp>
      <p:pic>
        <p:nvPicPr>
          <p:cNvPr id="115" name="Google Shape;115;g288988ce707_0_152" descr="A green and white background&#10;&#10;Description automatically generated"/>
          <p:cNvPicPr preferRelativeResize="0"/>
          <p:nvPr/>
        </p:nvPicPr>
        <p:blipFill rotWithShape="1">
          <a:blip r:embed="rId4">
            <a:alphaModFix/>
          </a:blip>
          <a:srcRect t="96406"/>
          <a:stretch/>
        </p:blipFill>
        <p:spPr>
          <a:xfrm>
            <a:off x="-1" y="5018809"/>
            <a:ext cx="9144000" cy="124691"/>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Section Header 2">
  <p:cSld name="SECTION_HEADER_3">
    <p:spTree>
      <p:nvGrpSpPr>
        <p:cNvPr id="1" name="Shape 116"/>
        <p:cNvGrpSpPr/>
        <p:nvPr/>
      </p:nvGrpSpPr>
      <p:grpSpPr>
        <a:xfrm>
          <a:off x="0" y="0"/>
          <a:ext cx="0" cy="0"/>
          <a:chOff x="0" y="0"/>
          <a:chExt cx="0" cy="0"/>
        </a:xfrm>
      </p:grpSpPr>
      <p:pic>
        <p:nvPicPr>
          <p:cNvPr id="117" name="Google Shape;117;g288988ce707_0_303"/>
          <p:cNvPicPr preferRelativeResize="0"/>
          <p:nvPr/>
        </p:nvPicPr>
        <p:blipFill rotWithShape="1">
          <a:blip r:embed="rId2">
            <a:alphaModFix/>
          </a:blip>
          <a:srcRect l="764" t="764"/>
          <a:stretch/>
        </p:blipFill>
        <p:spPr>
          <a:xfrm>
            <a:off x="0" y="0"/>
            <a:ext cx="9143999" cy="5143501"/>
          </a:xfrm>
          <a:prstGeom prst="rect">
            <a:avLst/>
          </a:prstGeom>
          <a:noFill/>
          <a:ln>
            <a:noFill/>
          </a:ln>
        </p:spPr>
      </p:pic>
      <p:sp>
        <p:nvSpPr>
          <p:cNvPr id="118" name="Google Shape;118;g288988ce707_0_303"/>
          <p:cNvSpPr txBox="1">
            <a:spLocks noGrp="1"/>
          </p:cNvSpPr>
          <p:nvPr>
            <p:ph type="title"/>
          </p:nvPr>
        </p:nvSpPr>
        <p:spPr>
          <a:xfrm>
            <a:off x="4572000" y="1282303"/>
            <a:ext cx="3938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5C9E45"/>
              </a:buClr>
              <a:buSzPts val="4500"/>
              <a:buFont typeface="Montserrat"/>
              <a:buNone/>
              <a:defRPr sz="45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9" name="Google Shape;119;g288988ce707_0_303"/>
          <p:cNvSpPr txBox="1">
            <a:spLocks noGrp="1"/>
          </p:cNvSpPr>
          <p:nvPr>
            <p:ph type="body" idx="1"/>
          </p:nvPr>
        </p:nvSpPr>
        <p:spPr>
          <a:xfrm>
            <a:off x="4572000" y="3442097"/>
            <a:ext cx="3938700" cy="11250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120" name="Google Shape;120;g288988ce707_0_303"/>
          <p:cNvPicPr preferRelativeResize="0"/>
          <p:nvPr/>
        </p:nvPicPr>
        <p:blipFill rotWithShape="1">
          <a:blip r:embed="rId3">
            <a:alphaModFix/>
          </a:blip>
          <a:srcRect/>
          <a:stretch/>
        </p:blipFill>
        <p:spPr>
          <a:xfrm>
            <a:off x="4572000" y="459672"/>
            <a:ext cx="1055733" cy="436631"/>
          </a:xfrm>
          <a:prstGeom prst="rect">
            <a:avLst/>
          </a:prstGeom>
          <a:noFill/>
          <a:ln>
            <a:noFill/>
          </a:ln>
        </p:spPr>
      </p:pic>
      <p:sp>
        <p:nvSpPr>
          <p:cNvPr id="121" name="Google Shape;121;g288988ce707_0_303"/>
          <p:cNvSpPr txBox="1"/>
          <p:nvPr/>
        </p:nvSpPr>
        <p:spPr>
          <a:xfrm>
            <a:off x="8515350" y="4598250"/>
            <a:ext cx="628800" cy="207900"/>
          </a:xfrm>
          <a:prstGeom prst="rect">
            <a:avLst/>
          </a:prstGeom>
          <a:noFill/>
          <a:ln>
            <a:noFill/>
          </a:ln>
        </p:spPr>
        <p:txBody>
          <a:bodyPr spcFirstLastPara="1" wrap="square" lIns="68575" tIns="34275" rIns="68575" bIns="34275" anchor="ctr" anchorCtr="0">
            <a:sp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rgbClr val="5B9F45"/>
                </a:solidFill>
                <a:latin typeface="Montserrat"/>
                <a:ea typeface="Montserrat"/>
                <a:cs typeface="Montserrat"/>
                <a:sym typeface="Montserrat"/>
              </a:rPr>
              <a:t>‹#›</a:t>
            </a:fld>
            <a:endParaRPr sz="900" b="0" i="0" u="none" strike="noStrike" cap="none">
              <a:solidFill>
                <a:srgbClr val="5B9F45"/>
              </a:solidFill>
              <a:latin typeface="Montserrat"/>
              <a:ea typeface="Montserrat"/>
              <a:cs typeface="Montserrat"/>
              <a:sym typeface="Montserrat"/>
            </a:endParaRPr>
          </a:p>
        </p:txBody>
      </p:sp>
      <p:pic>
        <p:nvPicPr>
          <p:cNvPr id="122" name="Google Shape;122;g288988ce707_0_303" descr="A green and white background&#10;&#10;Description automatically generated"/>
          <p:cNvPicPr preferRelativeResize="0"/>
          <p:nvPr/>
        </p:nvPicPr>
        <p:blipFill rotWithShape="1">
          <a:blip r:embed="rId4">
            <a:alphaModFix/>
          </a:blip>
          <a:srcRect t="96406"/>
          <a:stretch/>
        </p:blipFill>
        <p:spPr>
          <a:xfrm>
            <a:off x="-1" y="5018809"/>
            <a:ext cx="9144000" cy="124691"/>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Section Header">
  <p:cSld name="SECTION_HEADER_1">
    <p:spTree>
      <p:nvGrpSpPr>
        <p:cNvPr id="1" name="Shape 127"/>
        <p:cNvGrpSpPr/>
        <p:nvPr/>
      </p:nvGrpSpPr>
      <p:grpSpPr>
        <a:xfrm>
          <a:off x="0" y="0"/>
          <a:ext cx="0" cy="0"/>
          <a:chOff x="0" y="0"/>
          <a:chExt cx="0" cy="0"/>
        </a:xfrm>
      </p:grpSpPr>
      <p:pic>
        <p:nvPicPr>
          <p:cNvPr id="128" name="Google Shape;128;g2c1d32746af_0_402"/>
          <p:cNvPicPr preferRelativeResize="0"/>
          <p:nvPr/>
        </p:nvPicPr>
        <p:blipFill rotWithShape="1">
          <a:blip r:embed="rId2">
            <a:alphaModFix/>
          </a:blip>
          <a:srcRect l="764" t="764"/>
          <a:stretch/>
        </p:blipFill>
        <p:spPr>
          <a:xfrm>
            <a:off x="0" y="0"/>
            <a:ext cx="9143999" cy="5143501"/>
          </a:xfrm>
          <a:prstGeom prst="rect">
            <a:avLst/>
          </a:prstGeom>
          <a:noFill/>
          <a:ln>
            <a:noFill/>
          </a:ln>
        </p:spPr>
      </p:pic>
      <p:sp>
        <p:nvSpPr>
          <p:cNvPr id="129" name="Google Shape;129;g2c1d32746af_0_402"/>
          <p:cNvSpPr txBox="1">
            <a:spLocks noGrp="1"/>
          </p:cNvSpPr>
          <p:nvPr>
            <p:ph type="title"/>
          </p:nvPr>
        </p:nvSpPr>
        <p:spPr>
          <a:xfrm>
            <a:off x="4572000" y="1282304"/>
            <a:ext cx="3938700" cy="2139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5C9E45"/>
              </a:buClr>
              <a:buSzPts val="4500"/>
              <a:buFont typeface="Montserrat"/>
              <a:buNone/>
              <a:defRPr sz="45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0" name="Google Shape;130;g2c1d32746af_0_402"/>
          <p:cNvSpPr txBox="1">
            <a:spLocks noGrp="1"/>
          </p:cNvSpPr>
          <p:nvPr>
            <p:ph type="body" idx="1"/>
          </p:nvPr>
        </p:nvSpPr>
        <p:spPr>
          <a:xfrm>
            <a:off x="4572000" y="3442097"/>
            <a:ext cx="3938700" cy="11250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131" name="Google Shape;131;g2c1d32746af_0_402"/>
          <p:cNvPicPr preferRelativeResize="0"/>
          <p:nvPr/>
        </p:nvPicPr>
        <p:blipFill rotWithShape="1">
          <a:blip r:embed="rId3">
            <a:alphaModFix/>
          </a:blip>
          <a:srcRect/>
          <a:stretch/>
        </p:blipFill>
        <p:spPr>
          <a:xfrm>
            <a:off x="4572000" y="459672"/>
            <a:ext cx="1055733" cy="436630"/>
          </a:xfrm>
          <a:prstGeom prst="rect">
            <a:avLst/>
          </a:prstGeom>
          <a:noFill/>
          <a:ln>
            <a:noFill/>
          </a:ln>
        </p:spPr>
      </p:pic>
      <p:sp>
        <p:nvSpPr>
          <p:cNvPr id="132" name="Google Shape;132;g2c1d32746af_0_402"/>
          <p:cNvSpPr txBox="1"/>
          <p:nvPr/>
        </p:nvSpPr>
        <p:spPr>
          <a:xfrm>
            <a:off x="8515350" y="4598250"/>
            <a:ext cx="628800" cy="207900"/>
          </a:xfrm>
          <a:prstGeom prst="rect">
            <a:avLst/>
          </a:prstGeom>
          <a:noFill/>
          <a:ln>
            <a:noFill/>
          </a:ln>
        </p:spPr>
        <p:txBody>
          <a:bodyPr spcFirstLastPara="1" wrap="square" lIns="68575" tIns="34275" rIns="68575" bIns="34275" anchor="ctr" anchorCtr="0">
            <a:sp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rgbClr val="5B9F45"/>
                </a:solidFill>
                <a:latin typeface="Montserrat"/>
                <a:ea typeface="Montserrat"/>
                <a:cs typeface="Montserrat"/>
                <a:sym typeface="Montserrat"/>
              </a:rPr>
              <a:t>‹#›</a:t>
            </a:fld>
            <a:endParaRPr sz="900" b="0" i="0" u="none" strike="noStrike" cap="none">
              <a:solidFill>
                <a:srgbClr val="5B9F45"/>
              </a:solidFill>
              <a:latin typeface="Montserrat"/>
              <a:ea typeface="Montserrat"/>
              <a:cs typeface="Montserrat"/>
              <a:sym typeface="Montserrat"/>
            </a:endParaRPr>
          </a:p>
        </p:txBody>
      </p:sp>
      <p:pic>
        <p:nvPicPr>
          <p:cNvPr id="133" name="Google Shape;133;g2c1d32746af_0_402" descr="A green and white background&#10;&#10;Description automatically generated"/>
          <p:cNvPicPr preferRelativeResize="0"/>
          <p:nvPr/>
        </p:nvPicPr>
        <p:blipFill rotWithShape="1">
          <a:blip r:embed="rId4">
            <a:alphaModFix/>
          </a:blip>
          <a:srcRect t="96406"/>
          <a:stretch/>
        </p:blipFill>
        <p:spPr>
          <a:xfrm>
            <a:off x="-1" y="5018809"/>
            <a:ext cx="9144000" cy="12469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6"/>
        <p:cNvGrpSpPr/>
        <p:nvPr/>
      </p:nvGrpSpPr>
      <p:grpSpPr>
        <a:xfrm>
          <a:off x="0" y="0"/>
          <a:ext cx="0" cy="0"/>
          <a:chOff x="0" y="0"/>
          <a:chExt cx="0" cy="0"/>
        </a:xfrm>
      </p:grpSpPr>
      <p:sp>
        <p:nvSpPr>
          <p:cNvPr id="17" name="Google Shape;17;g240ecded6a8_0_614"/>
          <p:cNvSpPr/>
          <p:nvPr/>
        </p:nvSpPr>
        <p:spPr>
          <a:xfrm>
            <a:off x="0" y="1"/>
            <a:ext cx="9144000" cy="4958700"/>
          </a:xfrm>
          <a:prstGeom prst="rect">
            <a:avLst/>
          </a:prstGeom>
          <a:solidFill>
            <a:srgbClr val="C6A74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34"/>
        <p:cNvGrpSpPr/>
        <p:nvPr/>
      </p:nvGrpSpPr>
      <p:grpSpPr>
        <a:xfrm>
          <a:off x="0" y="0"/>
          <a:ext cx="0" cy="0"/>
          <a:chOff x="0" y="0"/>
          <a:chExt cx="0" cy="0"/>
        </a:xfrm>
      </p:grpSpPr>
      <p:sp>
        <p:nvSpPr>
          <p:cNvPr id="135" name="Google Shape;135;g2c1d32746af_0_409"/>
          <p:cNvSpPr/>
          <p:nvPr/>
        </p:nvSpPr>
        <p:spPr>
          <a:xfrm>
            <a:off x="0" y="1"/>
            <a:ext cx="9144000" cy="4958700"/>
          </a:xfrm>
          <a:prstGeom prst="rect">
            <a:avLst/>
          </a:prstGeom>
          <a:solidFill>
            <a:srgbClr val="C6A74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6"/>
        <p:cNvGrpSpPr/>
        <p:nvPr/>
      </p:nvGrpSpPr>
      <p:grpSpPr>
        <a:xfrm>
          <a:off x="0" y="0"/>
          <a:ext cx="0" cy="0"/>
          <a:chOff x="0" y="0"/>
          <a:chExt cx="0" cy="0"/>
        </a:xfrm>
      </p:grpSpPr>
      <p:sp>
        <p:nvSpPr>
          <p:cNvPr id="137" name="Google Shape;137;g2c1d32746af_0_411"/>
          <p:cNvSpPr txBox="1">
            <a:spLocks noGrp="1"/>
          </p:cNvSpPr>
          <p:nvPr>
            <p:ph type="title"/>
          </p:nvPr>
        </p:nvSpPr>
        <p:spPr>
          <a:xfrm>
            <a:off x="629841" y="342900"/>
            <a:ext cx="29493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5C9E45"/>
              </a:buClr>
              <a:buSzPts val="2400"/>
              <a:buFont typeface="Montserrat"/>
              <a:buNone/>
              <a:defRPr sz="2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8" name="Google Shape;138;g2c1d32746af_0_411"/>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rtl="0">
              <a:lnSpc>
                <a:spcPct val="90000"/>
              </a:lnSpc>
              <a:spcBef>
                <a:spcPts val="800"/>
              </a:spcBef>
              <a:spcAft>
                <a:spcPts val="0"/>
              </a:spcAft>
              <a:buClr>
                <a:schemeClr val="dk1"/>
              </a:buClr>
              <a:buSzPts val="2400"/>
              <a:buChar char="•"/>
              <a:defRPr sz="2400"/>
            </a:lvl1pPr>
            <a:lvl2pPr marL="914400" lvl="1" indent="-361950" algn="l" rtl="0">
              <a:lnSpc>
                <a:spcPct val="90000"/>
              </a:lnSpc>
              <a:spcBef>
                <a:spcPts val="400"/>
              </a:spcBef>
              <a:spcAft>
                <a:spcPts val="0"/>
              </a:spcAft>
              <a:buClr>
                <a:schemeClr val="dk1"/>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chemeClr val="dk1"/>
              </a:buClr>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139" name="Google Shape;139;g2c1d32746af_0_411"/>
          <p:cNvSpPr txBox="1">
            <a:spLocks noGrp="1"/>
          </p:cNvSpPr>
          <p:nvPr>
            <p:ph type="body" idx="2"/>
          </p:nvPr>
        </p:nvSpPr>
        <p:spPr>
          <a:xfrm>
            <a:off x="629841" y="1543050"/>
            <a:ext cx="29493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grpSp>
        <p:nvGrpSpPr>
          <p:cNvPr id="140" name="Google Shape;140;g2c1d32746af_0_411"/>
          <p:cNvGrpSpPr/>
          <p:nvPr/>
        </p:nvGrpSpPr>
        <p:grpSpPr>
          <a:xfrm>
            <a:off x="7341565" y="4436513"/>
            <a:ext cx="1173781" cy="436631"/>
            <a:chOff x="9788759" y="5915364"/>
            <a:chExt cx="1565041" cy="582174"/>
          </a:xfrm>
        </p:grpSpPr>
        <p:cxnSp>
          <p:nvCxnSpPr>
            <p:cNvPr id="141" name="Google Shape;141;g2c1d32746af_0_411"/>
            <p:cNvCxnSpPr/>
            <p:nvPr/>
          </p:nvCxnSpPr>
          <p:spPr>
            <a:xfrm>
              <a:off x="11353800" y="6152025"/>
              <a:ext cx="0" cy="234900"/>
            </a:xfrm>
            <a:prstGeom prst="straightConnector1">
              <a:avLst/>
            </a:prstGeom>
            <a:noFill/>
            <a:ln w="12700" cap="flat" cmpd="sng">
              <a:solidFill>
                <a:srgbClr val="5B9F45"/>
              </a:solidFill>
              <a:prstDash val="solid"/>
              <a:miter lim="800000"/>
              <a:headEnd type="none" w="sm" len="sm"/>
              <a:tailEnd type="none" w="sm" len="sm"/>
            </a:ln>
          </p:spPr>
        </p:cxnSp>
        <p:pic>
          <p:nvPicPr>
            <p:cNvPr id="142" name="Google Shape;142;g2c1d32746af_0_411"/>
            <p:cNvPicPr preferRelativeResize="0"/>
            <p:nvPr/>
          </p:nvPicPr>
          <p:blipFill rotWithShape="1">
            <a:blip r:embed="rId2">
              <a:alphaModFix/>
            </a:blip>
            <a:srcRect/>
            <a:stretch/>
          </p:blipFill>
          <p:spPr>
            <a:xfrm>
              <a:off x="9788759" y="5915364"/>
              <a:ext cx="1407644" cy="582174"/>
            </a:xfrm>
            <a:prstGeom prst="rect">
              <a:avLst/>
            </a:prstGeom>
            <a:noFill/>
            <a:ln>
              <a:noFill/>
            </a:ln>
          </p:spPr>
        </p:pic>
      </p:grpSp>
      <p:sp>
        <p:nvSpPr>
          <p:cNvPr id="143" name="Google Shape;143;g2c1d32746af_0_411"/>
          <p:cNvSpPr txBox="1"/>
          <p:nvPr/>
        </p:nvSpPr>
        <p:spPr>
          <a:xfrm>
            <a:off x="8515350" y="4598250"/>
            <a:ext cx="628800" cy="207900"/>
          </a:xfrm>
          <a:prstGeom prst="rect">
            <a:avLst/>
          </a:prstGeom>
          <a:noFill/>
          <a:ln>
            <a:noFill/>
          </a:ln>
        </p:spPr>
        <p:txBody>
          <a:bodyPr spcFirstLastPara="1" wrap="square" lIns="68575" tIns="34275" rIns="68575" bIns="34275" anchor="ctr" anchorCtr="0">
            <a:sp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rgbClr val="5B9F45"/>
                </a:solidFill>
                <a:latin typeface="Montserrat"/>
                <a:ea typeface="Montserrat"/>
                <a:cs typeface="Montserrat"/>
                <a:sym typeface="Montserrat"/>
              </a:rPr>
              <a:t>‹#›</a:t>
            </a:fld>
            <a:endParaRPr sz="900" b="0" i="0" u="none" strike="noStrike" cap="none">
              <a:solidFill>
                <a:srgbClr val="5B9F45"/>
              </a:solidFill>
              <a:latin typeface="Montserrat"/>
              <a:ea typeface="Montserrat"/>
              <a:cs typeface="Montserrat"/>
              <a:sym typeface="Montserrat"/>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4"/>
        <p:cNvGrpSpPr/>
        <p:nvPr/>
      </p:nvGrpSpPr>
      <p:grpSpPr>
        <a:xfrm>
          <a:off x="0" y="0"/>
          <a:ext cx="0" cy="0"/>
          <a:chOff x="0" y="0"/>
          <a:chExt cx="0" cy="0"/>
        </a:xfrm>
      </p:grpSpPr>
      <p:sp>
        <p:nvSpPr>
          <p:cNvPr id="145" name="Google Shape;145;g2c1d32746af_0_419"/>
          <p:cNvSpPr txBox="1">
            <a:spLocks noGrp="1"/>
          </p:cNvSpPr>
          <p:nvPr>
            <p:ph type="title"/>
          </p:nvPr>
        </p:nvSpPr>
        <p:spPr>
          <a:xfrm>
            <a:off x="628650" y="628650"/>
            <a:ext cx="7886700" cy="428700"/>
          </a:xfrm>
          <a:prstGeom prst="rect">
            <a:avLst/>
          </a:prstGeom>
          <a:noFill/>
          <a:ln>
            <a:noFill/>
          </a:ln>
        </p:spPr>
        <p:txBody>
          <a:bodyPr spcFirstLastPara="1" wrap="square" lIns="68575" tIns="34275" rIns="68575" bIns="34275" anchor="t" anchorCtr="0">
            <a:normAutofit/>
          </a:bodyPr>
          <a:lstStyle>
            <a:lvl1pPr lvl="0" algn="l" rtl="0">
              <a:lnSpc>
                <a:spcPct val="90000"/>
              </a:lnSpc>
              <a:spcBef>
                <a:spcPts val="0"/>
              </a:spcBef>
              <a:spcAft>
                <a:spcPts val="0"/>
              </a:spcAft>
              <a:buClr>
                <a:srgbClr val="5C9E45"/>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6" name="Google Shape;146;g2c1d32746af_0_419"/>
          <p:cNvSpPr txBox="1">
            <a:spLocks noGrp="1"/>
          </p:cNvSpPr>
          <p:nvPr>
            <p:ph type="body" idx="1"/>
          </p:nvPr>
        </p:nvSpPr>
        <p:spPr>
          <a:xfrm>
            <a:off x="628650" y="1230406"/>
            <a:ext cx="7886700" cy="3284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grpSp>
        <p:nvGrpSpPr>
          <p:cNvPr id="147" name="Google Shape;147;g2c1d32746af_0_419"/>
          <p:cNvGrpSpPr/>
          <p:nvPr/>
        </p:nvGrpSpPr>
        <p:grpSpPr>
          <a:xfrm>
            <a:off x="7341565" y="4436513"/>
            <a:ext cx="1173781" cy="436631"/>
            <a:chOff x="9788759" y="5915364"/>
            <a:chExt cx="1565041" cy="582174"/>
          </a:xfrm>
        </p:grpSpPr>
        <p:cxnSp>
          <p:nvCxnSpPr>
            <p:cNvPr id="148" name="Google Shape;148;g2c1d32746af_0_419"/>
            <p:cNvCxnSpPr/>
            <p:nvPr/>
          </p:nvCxnSpPr>
          <p:spPr>
            <a:xfrm>
              <a:off x="11353800" y="6152025"/>
              <a:ext cx="0" cy="234900"/>
            </a:xfrm>
            <a:prstGeom prst="straightConnector1">
              <a:avLst/>
            </a:prstGeom>
            <a:noFill/>
            <a:ln w="12700" cap="flat" cmpd="sng">
              <a:solidFill>
                <a:srgbClr val="5B9F45"/>
              </a:solidFill>
              <a:prstDash val="solid"/>
              <a:miter lim="800000"/>
              <a:headEnd type="none" w="sm" len="sm"/>
              <a:tailEnd type="none" w="sm" len="sm"/>
            </a:ln>
          </p:spPr>
        </p:cxnSp>
        <p:pic>
          <p:nvPicPr>
            <p:cNvPr id="149" name="Google Shape;149;g2c1d32746af_0_419"/>
            <p:cNvPicPr preferRelativeResize="0"/>
            <p:nvPr/>
          </p:nvPicPr>
          <p:blipFill rotWithShape="1">
            <a:blip r:embed="rId2">
              <a:alphaModFix/>
            </a:blip>
            <a:srcRect/>
            <a:stretch/>
          </p:blipFill>
          <p:spPr>
            <a:xfrm>
              <a:off x="9788759" y="5915364"/>
              <a:ext cx="1407644" cy="582174"/>
            </a:xfrm>
            <a:prstGeom prst="rect">
              <a:avLst/>
            </a:prstGeom>
            <a:noFill/>
            <a:ln>
              <a:noFill/>
            </a:ln>
          </p:spPr>
        </p:pic>
      </p:grpSp>
      <p:sp>
        <p:nvSpPr>
          <p:cNvPr id="150" name="Google Shape;150;g2c1d32746af_0_419"/>
          <p:cNvSpPr txBox="1"/>
          <p:nvPr/>
        </p:nvSpPr>
        <p:spPr>
          <a:xfrm>
            <a:off x="8515350" y="4598250"/>
            <a:ext cx="628800" cy="207900"/>
          </a:xfrm>
          <a:prstGeom prst="rect">
            <a:avLst/>
          </a:prstGeom>
          <a:noFill/>
          <a:ln>
            <a:noFill/>
          </a:ln>
        </p:spPr>
        <p:txBody>
          <a:bodyPr spcFirstLastPara="1" wrap="square" lIns="68575" tIns="34275" rIns="68575" bIns="34275" anchor="ctr" anchorCtr="0">
            <a:sp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rgbClr val="5B9F45"/>
                </a:solidFill>
                <a:latin typeface="Montserrat"/>
                <a:ea typeface="Montserrat"/>
                <a:cs typeface="Montserrat"/>
                <a:sym typeface="Montserrat"/>
              </a:rPr>
              <a:t>‹#›</a:t>
            </a:fld>
            <a:endParaRPr sz="900" b="0" i="0" u="none" strike="noStrike" cap="none">
              <a:solidFill>
                <a:srgbClr val="5B9F45"/>
              </a:solidFill>
              <a:latin typeface="Montserrat"/>
              <a:ea typeface="Montserrat"/>
              <a:cs typeface="Montserrat"/>
              <a:sym typeface="Montserrat"/>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51"/>
        <p:cNvGrpSpPr/>
        <p:nvPr/>
      </p:nvGrpSpPr>
      <p:grpSpPr>
        <a:xfrm>
          <a:off x="0" y="0"/>
          <a:ext cx="0" cy="0"/>
          <a:chOff x="0" y="0"/>
          <a:chExt cx="0" cy="0"/>
        </a:xfrm>
      </p:grpSpPr>
      <p:pic>
        <p:nvPicPr>
          <p:cNvPr id="152" name="Google Shape;152;g2c1d32746af_0_426"/>
          <p:cNvPicPr preferRelativeResize="0"/>
          <p:nvPr/>
        </p:nvPicPr>
        <p:blipFill rotWithShape="1">
          <a:blip r:embed="rId2">
            <a:alphaModFix/>
          </a:blip>
          <a:srcRect t="39" b="39"/>
          <a:stretch/>
        </p:blipFill>
        <p:spPr>
          <a:xfrm>
            <a:off x="-1" y="0"/>
            <a:ext cx="9144002" cy="4958638"/>
          </a:xfrm>
          <a:prstGeom prst="rect">
            <a:avLst/>
          </a:prstGeom>
          <a:noFill/>
          <a:ln>
            <a:noFill/>
          </a:ln>
        </p:spPr>
      </p:pic>
      <p:sp>
        <p:nvSpPr>
          <p:cNvPr id="153" name="Google Shape;153;g2c1d32746af_0_426"/>
          <p:cNvSpPr/>
          <p:nvPr/>
        </p:nvSpPr>
        <p:spPr>
          <a:xfrm>
            <a:off x="-1" y="1"/>
            <a:ext cx="9144000" cy="4958700"/>
          </a:xfrm>
          <a:prstGeom prst="rect">
            <a:avLst/>
          </a:prstGeom>
          <a:solidFill>
            <a:srgbClr val="C6A749">
              <a:alpha val="8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4"/>
        <p:cNvGrpSpPr/>
        <p:nvPr/>
      </p:nvGrpSpPr>
      <p:grpSpPr>
        <a:xfrm>
          <a:off x="0" y="0"/>
          <a:ext cx="0" cy="0"/>
          <a:chOff x="0" y="0"/>
          <a:chExt cx="0" cy="0"/>
        </a:xfrm>
      </p:grpSpPr>
      <p:sp>
        <p:nvSpPr>
          <p:cNvPr id="155" name="Google Shape;155;g2c1d32746af_0_429"/>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6"/>
        <p:cNvGrpSpPr/>
        <p:nvPr/>
      </p:nvGrpSpPr>
      <p:grpSpPr>
        <a:xfrm>
          <a:off x="0" y="0"/>
          <a:ext cx="0" cy="0"/>
          <a:chOff x="0" y="0"/>
          <a:chExt cx="0" cy="0"/>
        </a:xfrm>
      </p:grpSpPr>
      <p:sp>
        <p:nvSpPr>
          <p:cNvPr id="157" name="Google Shape;157;g2c1d32746af_0_431"/>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58" name="Google Shape;158;g2c1d32746af_0_431"/>
          <p:cNvGrpSpPr/>
          <p:nvPr/>
        </p:nvGrpSpPr>
        <p:grpSpPr>
          <a:xfrm>
            <a:off x="830394" y="1191277"/>
            <a:ext cx="745763" cy="45826"/>
            <a:chOff x="4580561" y="2589004"/>
            <a:chExt cx="1064464" cy="25200"/>
          </a:xfrm>
        </p:grpSpPr>
        <p:sp>
          <p:nvSpPr>
            <p:cNvPr id="159" name="Google Shape;159;g2c1d32746af_0_431"/>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g2c1d32746af_0_431"/>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61" name="Google Shape;161;g2c1d32746af_0_431"/>
          <p:cNvSpPr txBox="1">
            <a:spLocks noGrp="1"/>
          </p:cNvSpPr>
          <p:nvPr>
            <p:ph type="title"/>
          </p:nvPr>
        </p:nvSpPr>
        <p:spPr>
          <a:xfrm>
            <a:off x="729450" y="1318650"/>
            <a:ext cx="7688400" cy="5352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600"/>
              <a:buNone/>
              <a:defRPr sz="2600"/>
            </a:lvl1pPr>
            <a:lvl2pPr lvl="1" algn="l" rtl="0">
              <a:lnSpc>
                <a:spcPct val="100000"/>
              </a:lnSpc>
              <a:spcBef>
                <a:spcPts val="0"/>
              </a:spcBef>
              <a:spcAft>
                <a:spcPts val="0"/>
              </a:spcAft>
              <a:buSzPts val="2600"/>
              <a:buNone/>
              <a:defRPr sz="2600"/>
            </a:lvl2pPr>
            <a:lvl3pPr lvl="2" algn="l" rtl="0">
              <a:lnSpc>
                <a:spcPct val="100000"/>
              </a:lnSpc>
              <a:spcBef>
                <a:spcPts val="0"/>
              </a:spcBef>
              <a:spcAft>
                <a:spcPts val="0"/>
              </a:spcAft>
              <a:buSzPts val="2600"/>
              <a:buNone/>
              <a:defRPr sz="2600"/>
            </a:lvl3pPr>
            <a:lvl4pPr lvl="3" algn="l" rtl="0">
              <a:lnSpc>
                <a:spcPct val="100000"/>
              </a:lnSpc>
              <a:spcBef>
                <a:spcPts val="0"/>
              </a:spcBef>
              <a:spcAft>
                <a:spcPts val="0"/>
              </a:spcAft>
              <a:buSzPts val="2600"/>
              <a:buNone/>
              <a:defRPr sz="2600"/>
            </a:lvl4pPr>
            <a:lvl5pPr lvl="4" algn="l" rtl="0">
              <a:lnSpc>
                <a:spcPct val="100000"/>
              </a:lnSpc>
              <a:spcBef>
                <a:spcPts val="0"/>
              </a:spcBef>
              <a:spcAft>
                <a:spcPts val="0"/>
              </a:spcAft>
              <a:buSzPts val="2600"/>
              <a:buNone/>
              <a:defRPr sz="2600"/>
            </a:lvl5pPr>
            <a:lvl6pPr lvl="5" algn="l" rtl="0">
              <a:lnSpc>
                <a:spcPct val="100000"/>
              </a:lnSpc>
              <a:spcBef>
                <a:spcPts val="0"/>
              </a:spcBef>
              <a:spcAft>
                <a:spcPts val="0"/>
              </a:spcAft>
              <a:buSzPts val="2600"/>
              <a:buNone/>
              <a:defRPr sz="2600"/>
            </a:lvl6pPr>
            <a:lvl7pPr lvl="6" algn="l" rtl="0">
              <a:lnSpc>
                <a:spcPct val="100000"/>
              </a:lnSpc>
              <a:spcBef>
                <a:spcPts val="0"/>
              </a:spcBef>
              <a:spcAft>
                <a:spcPts val="0"/>
              </a:spcAft>
              <a:buSzPts val="2600"/>
              <a:buNone/>
              <a:defRPr sz="2600"/>
            </a:lvl7pPr>
            <a:lvl8pPr lvl="7" algn="l" rtl="0">
              <a:lnSpc>
                <a:spcPct val="100000"/>
              </a:lnSpc>
              <a:spcBef>
                <a:spcPts val="0"/>
              </a:spcBef>
              <a:spcAft>
                <a:spcPts val="0"/>
              </a:spcAft>
              <a:buSzPts val="2600"/>
              <a:buNone/>
              <a:defRPr sz="2600"/>
            </a:lvl8pPr>
            <a:lvl9pPr lvl="8" algn="l" rtl="0">
              <a:lnSpc>
                <a:spcPct val="100000"/>
              </a:lnSpc>
              <a:spcBef>
                <a:spcPts val="0"/>
              </a:spcBef>
              <a:spcAft>
                <a:spcPts val="0"/>
              </a:spcAft>
              <a:buSzPts val="2600"/>
              <a:buNone/>
              <a:defRPr sz="2600"/>
            </a:lvl9pPr>
          </a:lstStyle>
          <a:p>
            <a:endParaRPr/>
          </a:p>
        </p:txBody>
      </p:sp>
      <p:sp>
        <p:nvSpPr>
          <p:cNvPr id="162" name="Google Shape;162;g2c1d32746af_0_43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3"/>
        <p:cNvGrpSpPr/>
        <p:nvPr/>
      </p:nvGrpSpPr>
      <p:grpSpPr>
        <a:xfrm>
          <a:off x="0" y="0"/>
          <a:ext cx="0" cy="0"/>
          <a:chOff x="0" y="0"/>
          <a:chExt cx="0" cy="0"/>
        </a:xfrm>
      </p:grpSpPr>
      <p:sp>
        <p:nvSpPr>
          <p:cNvPr id="164" name="Google Shape;164;g2c1d32746af_0_438"/>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65" name="Google Shape;165;g2c1d32746af_0_438"/>
          <p:cNvGrpSpPr/>
          <p:nvPr/>
        </p:nvGrpSpPr>
        <p:grpSpPr>
          <a:xfrm>
            <a:off x="830394" y="1191277"/>
            <a:ext cx="745763" cy="45826"/>
            <a:chOff x="4580561" y="2589004"/>
            <a:chExt cx="1064464" cy="25200"/>
          </a:xfrm>
        </p:grpSpPr>
        <p:sp>
          <p:nvSpPr>
            <p:cNvPr id="166" name="Google Shape;166;g2c1d32746af_0_438"/>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g2c1d32746af_0_438"/>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68" name="Google Shape;168;g2c1d32746af_0_438"/>
          <p:cNvSpPr txBox="1">
            <a:spLocks noGrp="1"/>
          </p:cNvSpPr>
          <p:nvPr>
            <p:ph type="ctrTitle"/>
          </p:nvPr>
        </p:nvSpPr>
        <p:spPr>
          <a:xfrm>
            <a:off x="729450" y="1322450"/>
            <a:ext cx="7688100" cy="1664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4200"/>
              <a:buNone/>
              <a:defRPr sz="4200"/>
            </a:lvl1pPr>
            <a:lvl2pPr lvl="1" algn="l" rtl="0">
              <a:lnSpc>
                <a:spcPct val="100000"/>
              </a:lnSpc>
              <a:spcBef>
                <a:spcPts val="0"/>
              </a:spcBef>
              <a:spcAft>
                <a:spcPts val="0"/>
              </a:spcAft>
              <a:buSzPts val="4200"/>
              <a:buNone/>
              <a:defRPr sz="4200"/>
            </a:lvl2pPr>
            <a:lvl3pPr lvl="2" algn="l" rtl="0">
              <a:lnSpc>
                <a:spcPct val="100000"/>
              </a:lnSpc>
              <a:spcBef>
                <a:spcPts val="0"/>
              </a:spcBef>
              <a:spcAft>
                <a:spcPts val="0"/>
              </a:spcAft>
              <a:buSzPts val="4200"/>
              <a:buNone/>
              <a:defRPr sz="4200"/>
            </a:lvl3pPr>
            <a:lvl4pPr lvl="3" algn="l" rtl="0">
              <a:lnSpc>
                <a:spcPct val="100000"/>
              </a:lnSpc>
              <a:spcBef>
                <a:spcPts val="0"/>
              </a:spcBef>
              <a:spcAft>
                <a:spcPts val="0"/>
              </a:spcAft>
              <a:buSzPts val="4200"/>
              <a:buNone/>
              <a:defRPr sz="4200"/>
            </a:lvl4pPr>
            <a:lvl5pPr lvl="4" algn="l" rtl="0">
              <a:lnSpc>
                <a:spcPct val="100000"/>
              </a:lnSpc>
              <a:spcBef>
                <a:spcPts val="0"/>
              </a:spcBef>
              <a:spcAft>
                <a:spcPts val="0"/>
              </a:spcAft>
              <a:buSzPts val="4200"/>
              <a:buNone/>
              <a:defRPr sz="4200"/>
            </a:lvl5pPr>
            <a:lvl6pPr lvl="5" algn="l" rtl="0">
              <a:lnSpc>
                <a:spcPct val="100000"/>
              </a:lnSpc>
              <a:spcBef>
                <a:spcPts val="0"/>
              </a:spcBef>
              <a:spcAft>
                <a:spcPts val="0"/>
              </a:spcAft>
              <a:buSzPts val="4200"/>
              <a:buNone/>
              <a:defRPr sz="4200"/>
            </a:lvl6pPr>
            <a:lvl7pPr lvl="6" algn="l" rtl="0">
              <a:lnSpc>
                <a:spcPct val="100000"/>
              </a:lnSpc>
              <a:spcBef>
                <a:spcPts val="0"/>
              </a:spcBef>
              <a:spcAft>
                <a:spcPts val="0"/>
              </a:spcAft>
              <a:buSzPts val="4200"/>
              <a:buNone/>
              <a:defRPr sz="4200"/>
            </a:lvl7pPr>
            <a:lvl8pPr lvl="7" algn="l" rtl="0">
              <a:lnSpc>
                <a:spcPct val="100000"/>
              </a:lnSpc>
              <a:spcBef>
                <a:spcPts val="0"/>
              </a:spcBef>
              <a:spcAft>
                <a:spcPts val="0"/>
              </a:spcAft>
              <a:buSzPts val="4200"/>
              <a:buNone/>
              <a:defRPr sz="4200"/>
            </a:lvl8pPr>
            <a:lvl9pPr lvl="8" algn="l" rtl="0">
              <a:lnSpc>
                <a:spcPct val="100000"/>
              </a:lnSpc>
              <a:spcBef>
                <a:spcPts val="0"/>
              </a:spcBef>
              <a:spcAft>
                <a:spcPts val="0"/>
              </a:spcAft>
              <a:buSzPts val="4200"/>
              <a:buNone/>
              <a:defRPr sz="4200"/>
            </a:lvl9pPr>
          </a:lstStyle>
          <a:p>
            <a:endParaRPr/>
          </a:p>
        </p:txBody>
      </p:sp>
      <p:sp>
        <p:nvSpPr>
          <p:cNvPr id="169" name="Google Shape;169;g2c1d32746af_0_438"/>
          <p:cNvSpPr txBox="1">
            <a:spLocks noGrp="1"/>
          </p:cNvSpPr>
          <p:nvPr>
            <p:ph type="subTitle" idx="1"/>
          </p:nvPr>
        </p:nvSpPr>
        <p:spPr>
          <a:xfrm>
            <a:off x="729627" y="3172900"/>
            <a:ext cx="7688100" cy="5412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1600"/>
              <a:buNone/>
              <a:defRPr sz="1600"/>
            </a:lvl1pPr>
            <a:lvl2pPr lvl="1" algn="l" rtl="0">
              <a:lnSpc>
                <a:spcPct val="100000"/>
              </a:lnSpc>
              <a:spcBef>
                <a:spcPts val="0"/>
              </a:spcBef>
              <a:spcAft>
                <a:spcPts val="0"/>
              </a:spcAft>
              <a:buSzPts val="1600"/>
              <a:buNone/>
              <a:defRPr sz="1600"/>
            </a:lvl2pPr>
            <a:lvl3pPr lvl="2" algn="l" rtl="0">
              <a:lnSpc>
                <a:spcPct val="100000"/>
              </a:lnSpc>
              <a:spcBef>
                <a:spcPts val="0"/>
              </a:spcBef>
              <a:spcAft>
                <a:spcPts val="0"/>
              </a:spcAft>
              <a:buSzPts val="1600"/>
              <a:buNone/>
              <a:defRPr sz="1600"/>
            </a:lvl3pPr>
            <a:lvl4pPr lvl="3" algn="l" rtl="0">
              <a:lnSpc>
                <a:spcPct val="100000"/>
              </a:lnSpc>
              <a:spcBef>
                <a:spcPts val="0"/>
              </a:spcBef>
              <a:spcAft>
                <a:spcPts val="0"/>
              </a:spcAft>
              <a:buSzPts val="1600"/>
              <a:buNone/>
              <a:defRPr sz="1600"/>
            </a:lvl4pPr>
            <a:lvl5pPr lvl="4" algn="l" rtl="0">
              <a:lnSpc>
                <a:spcPct val="100000"/>
              </a:lnSpc>
              <a:spcBef>
                <a:spcPts val="0"/>
              </a:spcBef>
              <a:spcAft>
                <a:spcPts val="0"/>
              </a:spcAft>
              <a:buSzPts val="1600"/>
              <a:buNone/>
              <a:defRPr sz="1600"/>
            </a:lvl5pPr>
            <a:lvl6pPr lvl="5" algn="l" rtl="0">
              <a:lnSpc>
                <a:spcPct val="100000"/>
              </a:lnSpc>
              <a:spcBef>
                <a:spcPts val="0"/>
              </a:spcBef>
              <a:spcAft>
                <a:spcPts val="0"/>
              </a:spcAft>
              <a:buSzPts val="1600"/>
              <a:buNone/>
              <a:defRPr sz="1600"/>
            </a:lvl6pPr>
            <a:lvl7pPr lvl="6" algn="l" rtl="0">
              <a:lnSpc>
                <a:spcPct val="100000"/>
              </a:lnSpc>
              <a:spcBef>
                <a:spcPts val="0"/>
              </a:spcBef>
              <a:spcAft>
                <a:spcPts val="0"/>
              </a:spcAft>
              <a:buSzPts val="1600"/>
              <a:buNone/>
              <a:defRPr sz="1600"/>
            </a:lvl7pPr>
            <a:lvl8pPr lvl="7" algn="l" rtl="0">
              <a:lnSpc>
                <a:spcPct val="100000"/>
              </a:lnSpc>
              <a:spcBef>
                <a:spcPts val="0"/>
              </a:spcBef>
              <a:spcAft>
                <a:spcPts val="0"/>
              </a:spcAft>
              <a:buSzPts val="1600"/>
              <a:buNone/>
              <a:defRPr sz="1600"/>
            </a:lvl8pPr>
            <a:lvl9pPr lvl="8" algn="l" rtl="0">
              <a:lnSpc>
                <a:spcPct val="100000"/>
              </a:lnSpc>
              <a:spcBef>
                <a:spcPts val="0"/>
              </a:spcBef>
              <a:spcAft>
                <a:spcPts val="0"/>
              </a:spcAft>
              <a:buSzPts val="1600"/>
              <a:buNone/>
              <a:defRPr sz="1600"/>
            </a:lvl9pPr>
          </a:lstStyle>
          <a:p>
            <a:endParaRPr/>
          </a:p>
        </p:txBody>
      </p:sp>
      <p:sp>
        <p:nvSpPr>
          <p:cNvPr id="170" name="Google Shape;170;g2c1d32746af_0_438"/>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1"/>
        <p:cNvGrpSpPr/>
        <p:nvPr/>
      </p:nvGrpSpPr>
      <p:grpSpPr>
        <a:xfrm>
          <a:off x="0" y="0"/>
          <a:ext cx="0" cy="0"/>
          <a:chOff x="0" y="0"/>
          <a:chExt cx="0" cy="0"/>
        </a:xfrm>
      </p:grpSpPr>
      <p:grpSp>
        <p:nvGrpSpPr>
          <p:cNvPr id="172" name="Google Shape;172;g2c1d32746af_0_446"/>
          <p:cNvGrpSpPr/>
          <p:nvPr/>
        </p:nvGrpSpPr>
        <p:grpSpPr>
          <a:xfrm>
            <a:off x="830394" y="1191277"/>
            <a:ext cx="745763" cy="45826"/>
            <a:chOff x="4580561" y="2589004"/>
            <a:chExt cx="1064464" cy="25200"/>
          </a:xfrm>
        </p:grpSpPr>
        <p:sp>
          <p:nvSpPr>
            <p:cNvPr id="173" name="Google Shape;173;g2c1d32746af_0_446"/>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g2c1d32746af_0_446"/>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5" name="Google Shape;175;g2c1d32746af_0_446"/>
          <p:cNvSpPr txBox="1">
            <a:spLocks noGrp="1"/>
          </p:cNvSpPr>
          <p:nvPr>
            <p:ph type="title"/>
          </p:nvPr>
        </p:nvSpPr>
        <p:spPr>
          <a:xfrm>
            <a:off x="729450" y="1322450"/>
            <a:ext cx="7688400" cy="15186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chemeClr val="lt1"/>
              </a:buClr>
              <a:buSzPts val="3600"/>
              <a:buNone/>
              <a:defRPr sz="3600">
                <a:solidFill>
                  <a:schemeClr val="lt1"/>
                </a:solidFill>
              </a:defRPr>
            </a:lvl1pPr>
            <a:lvl2pPr lvl="1" algn="l" rtl="0">
              <a:lnSpc>
                <a:spcPct val="100000"/>
              </a:lnSpc>
              <a:spcBef>
                <a:spcPts val="0"/>
              </a:spcBef>
              <a:spcAft>
                <a:spcPts val="0"/>
              </a:spcAft>
              <a:buClr>
                <a:schemeClr val="lt1"/>
              </a:buClr>
              <a:buSzPts val="3600"/>
              <a:buNone/>
              <a:defRPr sz="3600">
                <a:solidFill>
                  <a:schemeClr val="lt1"/>
                </a:solidFill>
              </a:defRPr>
            </a:lvl2pPr>
            <a:lvl3pPr lvl="2" algn="l" rtl="0">
              <a:lnSpc>
                <a:spcPct val="100000"/>
              </a:lnSpc>
              <a:spcBef>
                <a:spcPts val="0"/>
              </a:spcBef>
              <a:spcAft>
                <a:spcPts val="0"/>
              </a:spcAft>
              <a:buClr>
                <a:schemeClr val="lt1"/>
              </a:buClr>
              <a:buSzPts val="3600"/>
              <a:buNone/>
              <a:defRPr sz="3600">
                <a:solidFill>
                  <a:schemeClr val="lt1"/>
                </a:solidFill>
              </a:defRPr>
            </a:lvl3pPr>
            <a:lvl4pPr lvl="3" algn="l" rtl="0">
              <a:lnSpc>
                <a:spcPct val="100000"/>
              </a:lnSpc>
              <a:spcBef>
                <a:spcPts val="0"/>
              </a:spcBef>
              <a:spcAft>
                <a:spcPts val="0"/>
              </a:spcAft>
              <a:buClr>
                <a:schemeClr val="lt1"/>
              </a:buClr>
              <a:buSzPts val="3600"/>
              <a:buNone/>
              <a:defRPr sz="3600">
                <a:solidFill>
                  <a:schemeClr val="lt1"/>
                </a:solidFill>
              </a:defRPr>
            </a:lvl4pPr>
            <a:lvl5pPr lvl="4" algn="l" rtl="0">
              <a:lnSpc>
                <a:spcPct val="100000"/>
              </a:lnSpc>
              <a:spcBef>
                <a:spcPts val="0"/>
              </a:spcBef>
              <a:spcAft>
                <a:spcPts val="0"/>
              </a:spcAft>
              <a:buClr>
                <a:schemeClr val="lt1"/>
              </a:buClr>
              <a:buSzPts val="3600"/>
              <a:buNone/>
              <a:defRPr sz="3600">
                <a:solidFill>
                  <a:schemeClr val="lt1"/>
                </a:solidFill>
              </a:defRPr>
            </a:lvl5pPr>
            <a:lvl6pPr lvl="5" algn="l" rtl="0">
              <a:lnSpc>
                <a:spcPct val="100000"/>
              </a:lnSpc>
              <a:spcBef>
                <a:spcPts val="0"/>
              </a:spcBef>
              <a:spcAft>
                <a:spcPts val="0"/>
              </a:spcAft>
              <a:buClr>
                <a:schemeClr val="lt1"/>
              </a:buClr>
              <a:buSzPts val="3600"/>
              <a:buNone/>
              <a:defRPr sz="3600">
                <a:solidFill>
                  <a:schemeClr val="lt1"/>
                </a:solidFill>
              </a:defRPr>
            </a:lvl6pPr>
            <a:lvl7pPr lvl="6" algn="l" rtl="0">
              <a:lnSpc>
                <a:spcPct val="100000"/>
              </a:lnSpc>
              <a:spcBef>
                <a:spcPts val="0"/>
              </a:spcBef>
              <a:spcAft>
                <a:spcPts val="0"/>
              </a:spcAft>
              <a:buClr>
                <a:schemeClr val="lt1"/>
              </a:buClr>
              <a:buSzPts val="3600"/>
              <a:buNone/>
              <a:defRPr sz="3600">
                <a:solidFill>
                  <a:schemeClr val="lt1"/>
                </a:solidFill>
              </a:defRPr>
            </a:lvl7pPr>
            <a:lvl8pPr lvl="7" algn="l" rtl="0">
              <a:lnSpc>
                <a:spcPct val="100000"/>
              </a:lnSpc>
              <a:spcBef>
                <a:spcPts val="0"/>
              </a:spcBef>
              <a:spcAft>
                <a:spcPts val="0"/>
              </a:spcAft>
              <a:buClr>
                <a:schemeClr val="lt1"/>
              </a:buClr>
              <a:buSzPts val="3600"/>
              <a:buNone/>
              <a:defRPr sz="3600">
                <a:solidFill>
                  <a:schemeClr val="lt1"/>
                </a:solidFill>
              </a:defRPr>
            </a:lvl8pPr>
            <a:lvl9pPr lvl="8" algn="l" rtl="0">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176" name="Google Shape;176;g2c1d32746af_0_446"/>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7"/>
        <p:cNvGrpSpPr/>
        <p:nvPr/>
      </p:nvGrpSpPr>
      <p:grpSpPr>
        <a:xfrm>
          <a:off x="0" y="0"/>
          <a:ext cx="0" cy="0"/>
          <a:chOff x="0" y="0"/>
          <a:chExt cx="0" cy="0"/>
        </a:xfrm>
      </p:grpSpPr>
      <p:sp>
        <p:nvSpPr>
          <p:cNvPr id="178" name="Google Shape;178;g2c1d32746af_0_452"/>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79" name="Google Shape;179;g2c1d32746af_0_452"/>
          <p:cNvGrpSpPr/>
          <p:nvPr/>
        </p:nvGrpSpPr>
        <p:grpSpPr>
          <a:xfrm>
            <a:off x="830394" y="1191277"/>
            <a:ext cx="745763" cy="45826"/>
            <a:chOff x="4580561" y="2589004"/>
            <a:chExt cx="1064464" cy="25200"/>
          </a:xfrm>
        </p:grpSpPr>
        <p:sp>
          <p:nvSpPr>
            <p:cNvPr id="180" name="Google Shape;180;g2c1d32746af_0_45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g2c1d32746af_0_45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82" name="Google Shape;182;g2c1d32746af_0_452"/>
          <p:cNvSpPr txBox="1">
            <a:spLocks noGrp="1"/>
          </p:cNvSpPr>
          <p:nvPr>
            <p:ph type="title"/>
          </p:nvPr>
        </p:nvSpPr>
        <p:spPr>
          <a:xfrm>
            <a:off x="729450" y="1318650"/>
            <a:ext cx="7688700" cy="5352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600"/>
              <a:buNone/>
              <a:defRPr sz="2600"/>
            </a:lvl1pPr>
            <a:lvl2pPr lvl="1" algn="l" rtl="0">
              <a:lnSpc>
                <a:spcPct val="100000"/>
              </a:lnSpc>
              <a:spcBef>
                <a:spcPts val="0"/>
              </a:spcBef>
              <a:spcAft>
                <a:spcPts val="0"/>
              </a:spcAft>
              <a:buSzPts val="2600"/>
              <a:buNone/>
              <a:defRPr sz="2600"/>
            </a:lvl2pPr>
            <a:lvl3pPr lvl="2" algn="l" rtl="0">
              <a:lnSpc>
                <a:spcPct val="100000"/>
              </a:lnSpc>
              <a:spcBef>
                <a:spcPts val="0"/>
              </a:spcBef>
              <a:spcAft>
                <a:spcPts val="0"/>
              </a:spcAft>
              <a:buSzPts val="2600"/>
              <a:buNone/>
              <a:defRPr sz="2600"/>
            </a:lvl3pPr>
            <a:lvl4pPr lvl="3" algn="l" rtl="0">
              <a:lnSpc>
                <a:spcPct val="100000"/>
              </a:lnSpc>
              <a:spcBef>
                <a:spcPts val="0"/>
              </a:spcBef>
              <a:spcAft>
                <a:spcPts val="0"/>
              </a:spcAft>
              <a:buSzPts val="2600"/>
              <a:buNone/>
              <a:defRPr sz="2600"/>
            </a:lvl4pPr>
            <a:lvl5pPr lvl="4" algn="l" rtl="0">
              <a:lnSpc>
                <a:spcPct val="100000"/>
              </a:lnSpc>
              <a:spcBef>
                <a:spcPts val="0"/>
              </a:spcBef>
              <a:spcAft>
                <a:spcPts val="0"/>
              </a:spcAft>
              <a:buSzPts val="2600"/>
              <a:buNone/>
              <a:defRPr sz="2600"/>
            </a:lvl5pPr>
            <a:lvl6pPr lvl="5" algn="l" rtl="0">
              <a:lnSpc>
                <a:spcPct val="100000"/>
              </a:lnSpc>
              <a:spcBef>
                <a:spcPts val="0"/>
              </a:spcBef>
              <a:spcAft>
                <a:spcPts val="0"/>
              </a:spcAft>
              <a:buSzPts val="2600"/>
              <a:buNone/>
              <a:defRPr sz="2600"/>
            </a:lvl6pPr>
            <a:lvl7pPr lvl="6" algn="l" rtl="0">
              <a:lnSpc>
                <a:spcPct val="100000"/>
              </a:lnSpc>
              <a:spcBef>
                <a:spcPts val="0"/>
              </a:spcBef>
              <a:spcAft>
                <a:spcPts val="0"/>
              </a:spcAft>
              <a:buSzPts val="2600"/>
              <a:buNone/>
              <a:defRPr sz="2600"/>
            </a:lvl7pPr>
            <a:lvl8pPr lvl="7" algn="l" rtl="0">
              <a:lnSpc>
                <a:spcPct val="100000"/>
              </a:lnSpc>
              <a:spcBef>
                <a:spcPts val="0"/>
              </a:spcBef>
              <a:spcAft>
                <a:spcPts val="0"/>
              </a:spcAft>
              <a:buSzPts val="2600"/>
              <a:buNone/>
              <a:defRPr sz="2600"/>
            </a:lvl8pPr>
            <a:lvl9pPr lvl="8" algn="l" rtl="0">
              <a:lnSpc>
                <a:spcPct val="100000"/>
              </a:lnSpc>
              <a:spcBef>
                <a:spcPts val="0"/>
              </a:spcBef>
              <a:spcAft>
                <a:spcPts val="0"/>
              </a:spcAft>
              <a:buSzPts val="2600"/>
              <a:buNone/>
              <a:defRPr sz="2600"/>
            </a:lvl9pPr>
          </a:lstStyle>
          <a:p>
            <a:endParaRPr/>
          </a:p>
        </p:txBody>
      </p:sp>
      <p:sp>
        <p:nvSpPr>
          <p:cNvPr id="183" name="Google Shape;183;g2c1d32746af_0_452"/>
          <p:cNvSpPr txBox="1">
            <a:spLocks noGrp="1"/>
          </p:cNvSpPr>
          <p:nvPr>
            <p:ph type="body" idx="1"/>
          </p:nvPr>
        </p:nvSpPr>
        <p:spPr>
          <a:xfrm>
            <a:off x="729450" y="2078875"/>
            <a:ext cx="7688700" cy="2261100"/>
          </a:xfrm>
          <a:prstGeom prst="rect">
            <a:avLst/>
          </a:prstGeom>
          <a:noFill/>
          <a:ln>
            <a:noFill/>
          </a:ln>
        </p:spPr>
        <p:txBody>
          <a:bodyPr spcFirstLastPara="1" wrap="square" lIns="91425" tIns="91425" rIns="91425" bIns="91425" anchor="t" anchorCtr="0">
            <a:normAutofit/>
          </a:bodyPr>
          <a:lstStyle>
            <a:lvl1pPr marL="457200" lvl="0" indent="-311150" algn="l" rtl="0">
              <a:lnSpc>
                <a:spcPct val="115000"/>
              </a:lnSpc>
              <a:spcBef>
                <a:spcPts val="0"/>
              </a:spcBef>
              <a:spcAft>
                <a:spcPts val="0"/>
              </a:spcAft>
              <a:buSzPts val="1300"/>
              <a:buChar char="●"/>
              <a:defRPr/>
            </a:lvl1pPr>
            <a:lvl2pPr marL="914400" lvl="1" indent="-298450" algn="l" rtl="0">
              <a:lnSpc>
                <a:spcPct val="115000"/>
              </a:lnSpc>
              <a:spcBef>
                <a:spcPts val="0"/>
              </a:spcBef>
              <a:spcAft>
                <a:spcPts val="0"/>
              </a:spcAft>
              <a:buSzPts val="1100"/>
              <a:buChar char="○"/>
              <a:defRPr/>
            </a:lvl2pPr>
            <a:lvl3pPr marL="1371600" lvl="2" indent="-298450" algn="l" rtl="0">
              <a:lnSpc>
                <a:spcPct val="115000"/>
              </a:lnSpc>
              <a:spcBef>
                <a:spcPts val="0"/>
              </a:spcBef>
              <a:spcAft>
                <a:spcPts val="0"/>
              </a:spcAft>
              <a:buSzPts val="1100"/>
              <a:buChar char="■"/>
              <a:defRPr/>
            </a:lvl3pPr>
            <a:lvl4pPr marL="1828800" lvl="3" indent="-298450" algn="l" rtl="0">
              <a:lnSpc>
                <a:spcPct val="115000"/>
              </a:lnSpc>
              <a:spcBef>
                <a:spcPts val="0"/>
              </a:spcBef>
              <a:spcAft>
                <a:spcPts val="0"/>
              </a:spcAft>
              <a:buSzPts val="1100"/>
              <a:buChar char="●"/>
              <a:defRPr/>
            </a:lvl4pPr>
            <a:lvl5pPr marL="2286000" lvl="4" indent="-298450" algn="l" rtl="0">
              <a:lnSpc>
                <a:spcPct val="115000"/>
              </a:lnSpc>
              <a:spcBef>
                <a:spcPts val="0"/>
              </a:spcBef>
              <a:spcAft>
                <a:spcPts val="0"/>
              </a:spcAft>
              <a:buSzPts val="1100"/>
              <a:buChar char="○"/>
              <a:defRPr/>
            </a:lvl5pPr>
            <a:lvl6pPr marL="2743200" lvl="5" indent="-298450" algn="l" rtl="0">
              <a:lnSpc>
                <a:spcPct val="115000"/>
              </a:lnSpc>
              <a:spcBef>
                <a:spcPts val="0"/>
              </a:spcBef>
              <a:spcAft>
                <a:spcPts val="0"/>
              </a:spcAft>
              <a:buSzPts val="1100"/>
              <a:buChar char="■"/>
              <a:defRPr/>
            </a:lvl6pPr>
            <a:lvl7pPr marL="3200400" lvl="6" indent="-298450" algn="l" rtl="0">
              <a:lnSpc>
                <a:spcPct val="115000"/>
              </a:lnSpc>
              <a:spcBef>
                <a:spcPts val="0"/>
              </a:spcBef>
              <a:spcAft>
                <a:spcPts val="0"/>
              </a:spcAft>
              <a:buSzPts val="1100"/>
              <a:buChar char="●"/>
              <a:defRPr/>
            </a:lvl7pPr>
            <a:lvl8pPr marL="3657600" lvl="7" indent="-298450" algn="l" rtl="0">
              <a:lnSpc>
                <a:spcPct val="115000"/>
              </a:lnSpc>
              <a:spcBef>
                <a:spcPts val="0"/>
              </a:spcBef>
              <a:spcAft>
                <a:spcPts val="0"/>
              </a:spcAft>
              <a:buSzPts val="1100"/>
              <a:buChar char="○"/>
              <a:defRPr/>
            </a:lvl8pPr>
            <a:lvl9pPr marL="4114800" lvl="8" indent="-298450" algn="l" rtl="0">
              <a:lnSpc>
                <a:spcPct val="115000"/>
              </a:lnSpc>
              <a:spcBef>
                <a:spcPts val="0"/>
              </a:spcBef>
              <a:spcAft>
                <a:spcPts val="0"/>
              </a:spcAft>
              <a:buSzPts val="1100"/>
              <a:buChar char="■"/>
              <a:defRPr/>
            </a:lvl9pPr>
          </a:lstStyle>
          <a:p>
            <a:endParaRPr/>
          </a:p>
        </p:txBody>
      </p:sp>
      <p:sp>
        <p:nvSpPr>
          <p:cNvPr id="184" name="Google Shape;184;g2c1d32746af_0_452"/>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85"/>
        <p:cNvGrpSpPr/>
        <p:nvPr/>
      </p:nvGrpSpPr>
      <p:grpSpPr>
        <a:xfrm>
          <a:off x="0" y="0"/>
          <a:ext cx="0" cy="0"/>
          <a:chOff x="0" y="0"/>
          <a:chExt cx="0" cy="0"/>
        </a:xfrm>
      </p:grpSpPr>
      <p:sp>
        <p:nvSpPr>
          <p:cNvPr id="186" name="Google Shape;186;g2c1d32746af_0_460"/>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87" name="Google Shape;187;g2c1d32746af_0_460"/>
          <p:cNvGrpSpPr/>
          <p:nvPr/>
        </p:nvGrpSpPr>
        <p:grpSpPr>
          <a:xfrm>
            <a:off x="830394" y="1191277"/>
            <a:ext cx="745763" cy="45826"/>
            <a:chOff x="4580561" y="2589004"/>
            <a:chExt cx="1064464" cy="25200"/>
          </a:xfrm>
        </p:grpSpPr>
        <p:sp>
          <p:nvSpPr>
            <p:cNvPr id="188" name="Google Shape;188;g2c1d32746af_0_460"/>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 name="Google Shape;189;g2c1d32746af_0_460"/>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90" name="Google Shape;190;g2c1d32746af_0_460"/>
          <p:cNvSpPr txBox="1">
            <a:spLocks noGrp="1"/>
          </p:cNvSpPr>
          <p:nvPr>
            <p:ph type="title"/>
          </p:nvPr>
        </p:nvSpPr>
        <p:spPr>
          <a:xfrm>
            <a:off x="729450" y="1318650"/>
            <a:ext cx="7688400" cy="5352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600"/>
              <a:buNone/>
              <a:defRPr sz="2600"/>
            </a:lvl1pPr>
            <a:lvl2pPr lvl="1" algn="l" rtl="0">
              <a:lnSpc>
                <a:spcPct val="100000"/>
              </a:lnSpc>
              <a:spcBef>
                <a:spcPts val="0"/>
              </a:spcBef>
              <a:spcAft>
                <a:spcPts val="0"/>
              </a:spcAft>
              <a:buSzPts val="2600"/>
              <a:buNone/>
              <a:defRPr sz="2600"/>
            </a:lvl2pPr>
            <a:lvl3pPr lvl="2" algn="l" rtl="0">
              <a:lnSpc>
                <a:spcPct val="100000"/>
              </a:lnSpc>
              <a:spcBef>
                <a:spcPts val="0"/>
              </a:spcBef>
              <a:spcAft>
                <a:spcPts val="0"/>
              </a:spcAft>
              <a:buSzPts val="2600"/>
              <a:buNone/>
              <a:defRPr sz="2600"/>
            </a:lvl3pPr>
            <a:lvl4pPr lvl="3" algn="l" rtl="0">
              <a:lnSpc>
                <a:spcPct val="100000"/>
              </a:lnSpc>
              <a:spcBef>
                <a:spcPts val="0"/>
              </a:spcBef>
              <a:spcAft>
                <a:spcPts val="0"/>
              </a:spcAft>
              <a:buSzPts val="2600"/>
              <a:buNone/>
              <a:defRPr sz="2600"/>
            </a:lvl4pPr>
            <a:lvl5pPr lvl="4" algn="l" rtl="0">
              <a:lnSpc>
                <a:spcPct val="100000"/>
              </a:lnSpc>
              <a:spcBef>
                <a:spcPts val="0"/>
              </a:spcBef>
              <a:spcAft>
                <a:spcPts val="0"/>
              </a:spcAft>
              <a:buSzPts val="2600"/>
              <a:buNone/>
              <a:defRPr sz="2600"/>
            </a:lvl5pPr>
            <a:lvl6pPr lvl="5" algn="l" rtl="0">
              <a:lnSpc>
                <a:spcPct val="100000"/>
              </a:lnSpc>
              <a:spcBef>
                <a:spcPts val="0"/>
              </a:spcBef>
              <a:spcAft>
                <a:spcPts val="0"/>
              </a:spcAft>
              <a:buSzPts val="2600"/>
              <a:buNone/>
              <a:defRPr sz="2600"/>
            </a:lvl6pPr>
            <a:lvl7pPr lvl="6" algn="l" rtl="0">
              <a:lnSpc>
                <a:spcPct val="100000"/>
              </a:lnSpc>
              <a:spcBef>
                <a:spcPts val="0"/>
              </a:spcBef>
              <a:spcAft>
                <a:spcPts val="0"/>
              </a:spcAft>
              <a:buSzPts val="2600"/>
              <a:buNone/>
              <a:defRPr sz="2600"/>
            </a:lvl7pPr>
            <a:lvl8pPr lvl="7" algn="l" rtl="0">
              <a:lnSpc>
                <a:spcPct val="100000"/>
              </a:lnSpc>
              <a:spcBef>
                <a:spcPts val="0"/>
              </a:spcBef>
              <a:spcAft>
                <a:spcPts val="0"/>
              </a:spcAft>
              <a:buSzPts val="2600"/>
              <a:buNone/>
              <a:defRPr sz="2600"/>
            </a:lvl8pPr>
            <a:lvl9pPr lvl="8" algn="l" rtl="0">
              <a:lnSpc>
                <a:spcPct val="100000"/>
              </a:lnSpc>
              <a:spcBef>
                <a:spcPts val="0"/>
              </a:spcBef>
              <a:spcAft>
                <a:spcPts val="0"/>
              </a:spcAft>
              <a:buSzPts val="2600"/>
              <a:buNone/>
              <a:defRPr sz="2600"/>
            </a:lvl9pPr>
          </a:lstStyle>
          <a:p>
            <a:endParaRPr/>
          </a:p>
        </p:txBody>
      </p:sp>
      <p:sp>
        <p:nvSpPr>
          <p:cNvPr id="191" name="Google Shape;191;g2c1d32746af_0_460"/>
          <p:cNvSpPr txBox="1">
            <a:spLocks noGrp="1"/>
          </p:cNvSpPr>
          <p:nvPr>
            <p:ph type="body" idx="1"/>
          </p:nvPr>
        </p:nvSpPr>
        <p:spPr>
          <a:xfrm>
            <a:off x="729325" y="2078875"/>
            <a:ext cx="3774300" cy="2261100"/>
          </a:xfrm>
          <a:prstGeom prst="rect">
            <a:avLst/>
          </a:prstGeom>
          <a:noFill/>
          <a:ln>
            <a:noFill/>
          </a:ln>
        </p:spPr>
        <p:txBody>
          <a:bodyPr spcFirstLastPara="1" wrap="square" lIns="91425" tIns="91425" rIns="91425" bIns="91425" anchor="t" anchorCtr="0">
            <a:normAutofit/>
          </a:bodyPr>
          <a:lstStyle>
            <a:lvl1pPr marL="457200" lvl="0" indent="-311150" algn="l" rtl="0">
              <a:lnSpc>
                <a:spcPct val="115000"/>
              </a:lnSpc>
              <a:spcBef>
                <a:spcPts val="0"/>
              </a:spcBef>
              <a:spcAft>
                <a:spcPts val="0"/>
              </a:spcAft>
              <a:buSzPts val="1300"/>
              <a:buChar char="●"/>
              <a:defRPr/>
            </a:lvl1pPr>
            <a:lvl2pPr marL="914400" lvl="1" indent="-298450" algn="l" rtl="0">
              <a:lnSpc>
                <a:spcPct val="115000"/>
              </a:lnSpc>
              <a:spcBef>
                <a:spcPts val="0"/>
              </a:spcBef>
              <a:spcAft>
                <a:spcPts val="0"/>
              </a:spcAft>
              <a:buSzPts val="1100"/>
              <a:buChar char="○"/>
              <a:defRPr/>
            </a:lvl2pPr>
            <a:lvl3pPr marL="1371600" lvl="2" indent="-298450" algn="l" rtl="0">
              <a:lnSpc>
                <a:spcPct val="115000"/>
              </a:lnSpc>
              <a:spcBef>
                <a:spcPts val="0"/>
              </a:spcBef>
              <a:spcAft>
                <a:spcPts val="0"/>
              </a:spcAft>
              <a:buSzPts val="1100"/>
              <a:buChar char="■"/>
              <a:defRPr/>
            </a:lvl3pPr>
            <a:lvl4pPr marL="1828800" lvl="3" indent="-298450" algn="l" rtl="0">
              <a:lnSpc>
                <a:spcPct val="115000"/>
              </a:lnSpc>
              <a:spcBef>
                <a:spcPts val="0"/>
              </a:spcBef>
              <a:spcAft>
                <a:spcPts val="0"/>
              </a:spcAft>
              <a:buSzPts val="1100"/>
              <a:buChar char="●"/>
              <a:defRPr/>
            </a:lvl4pPr>
            <a:lvl5pPr marL="2286000" lvl="4" indent="-298450" algn="l" rtl="0">
              <a:lnSpc>
                <a:spcPct val="115000"/>
              </a:lnSpc>
              <a:spcBef>
                <a:spcPts val="0"/>
              </a:spcBef>
              <a:spcAft>
                <a:spcPts val="0"/>
              </a:spcAft>
              <a:buSzPts val="1100"/>
              <a:buChar char="○"/>
              <a:defRPr/>
            </a:lvl5pPr>
            <a:lvl6pPr marL="2743200" lvl="5" indent="-298450" algn="l" rtl="0">
              <a:lnSpc>
                <a:spcPct val="115000"/>
              </a:lnSpc>
              <a:spcBef>
                <a:spcPts val="0"/>
              </a:spcBef>
              <a:spcAft>
                <a:spcPts val="0"/>
              </a:spcAft>
              <a:buSzPts val="1100"/>
              <a:buChar char="■"/>
              <a:defRPr/>
            </a:lvl6pPr>
            <a:lvl7pPr marL="3200400" lvl="6" indent="-298450" algn="l" rtl="0">
              <a:lnSpc>
                <a:spcPct val="115000"/>
              </a:lnSpc>
              <a:spcBef>
                <a:spcPts val="0"/>
              </a:spcBef>
              <a:spcAft>
                <a:spcPts val="0"/>
              </a:spcAft>
              <a:buSzPts val="1100"/>
              <a:buChar char="●"/>
              <a:defRPr/>
            </a:lvl7pPr>
            <a:lvl8pPr marL="3657600" lvl="7" indent="-298450" algn="l" rtl="0">
              <a:lnSpc>
                <a:spcPct val="115000"/>
              </a:lnSpc>
              <a:spcBef>
                <a:spcPts val="0"/>
              </a:spcBef>
              <a:spcAft>
                <a:spcPts val="0"/>
              </a:spcAft>
              <a:buSzPts val="1100"/>
              <a:buChar char="○"/>
              <a:defRPr/>
            </a:lvl8pPr>
            <a:lvl9pPr marL="4114800" lvl="8" indent="-298450" algn="l" rtl="0">
              <a:lnSpc>
                <a:spcPct val="115000"/>
              </a:lnSpc>
              <a:spcBef>
                <a:spcPts val="0"/>
              </a:spcBef>
              <a:spcAft>
                <a:spcPts val="0"/>
              </a:spcAft>
              <a:buSzPts val="1100"/>
              <a:buChar char="■"/>
              <a:defRPr/>
            </a:lvl9pPr>
          </a:lstStyle>
          <a:p>
            <a:endParaRPr/>
          </a:p>
        </p:txBody>
      </p:sp>
      <p:sp>
        <p:nvSpPr>
          <p:cNvPr id="192" name="Google Shape;192;g2c1d32746af_0_460"/>
          <p:cNvSpPr txBox="1">
            <a:spLocks noGrp="1"/>
          </p:cNvSpPr>
          <p:nvPr>
            <p:ph type="body" idx="2"/>
          </p:nvPr>
        </p:nvSpPr>
        <p:spPr>
          <a:xfrm>
            <a:off x="4643604" y="2078875"/>
            <a:ext cx="3774300" cy="2261100"/>
          </a:xfrm>
          <a:prstGeom prst="rect">
            <a:avLst/>
          </a:prstGeom>
          <a:noFill/>
          <a:ln>
            <a:noFill/>
          </a:ln>
        </p:spPr>
        <p:txBody>
          <a:bodyPr spcFirstLastPara="1" wrap="square" lIns="91425" tIns="91425" rIns="91425" bIns="91425" anchor="t" anchorCtr="0">
            <a:normAutofit/>
          </a:bodyPr>
          <a:lstStyle>
            <a:lvl1pPr marL="457200" lvl="0" indent="-311150" algn="l" rtl="0">
              <a:lnSpc>
                <a:spcPct val="115000"/>
              </a:lnSpc>
              <a:spcBef>
                <a:spcPts val="0"/>
              </a:spcBef>
              <a:spcAft>
                <a:spcPts val="0"/>
              </a:spcAft>
              <a:buSzPts val="1300"/>
              <a:buChar char="●"/>
              <a:defRPr/>
            </a:lvl1pPr>
            <a:lvl2pPr marL="914400" lvl="1" indent="-298450" algn="l" rtl="0">
              <a:lnSpc>
                <a:spcPct val="115000"/>
              </a:lnSpc>
              <a:spcBef>
                <a:spcPts val="0"/>
              </a:spcBef>
              <a:spcAft>
                <a:spcPts val="0"/>
              </a:spcAft>
              <a:buSzPts val="1100"/>
              <a:buChar char="○"/>
              <a:defRPr/>
            </a:lvl2pPr>
            <a:lvl3pPr marL="1371600" lvl="2" indent="-298450" algn="l" rtl="0">
              <a:lnSpc>
                <a:spcPct val="115000"/>
              </a:lnSpc>
              <a:spcBef>
                <a:spcPts val="0"/>
              </a:spcBef>
              <a:spcAft>
                <a:spcPts val="0"/>
              </a:spcAft>
              <a:buSzPts val="1100"/>
              <a:buChar char="■"/>
              <a:defRPr/>
            </a:lvl3pPr>
            <a:lvl4pPr marL="1828800" lvl="3" indent="-298450" algn="l" rtl="0">
              <a:lnSpc>
                <a:spcPct val="115000"/>
              </a:lnSpc>
              <a:spcBef>
                <a:spcPts val="0"/>
              </a:spcBef>
              <a:spcAft>
                <a:spcPts val="0"/>
              </a:spcAft>
              <a:buSzPts val="1100"/>
              <a:buChar char="●"/>
              <a:defRPr/>
            </a:lvl4pPr>
            <a:lvl5pPr marL="2286000" lvl="4" indent="-298450" algn="l" rtl="0">
              <a:lnSpc>
                <a:spcPct val="115000"/>
              </a:lnSpc>
              <a:spcBef>
                <a:spcPts val="0"/>
              </a:spcBef>
              <a:spcAft>
                <a:spcPts val="0"/>
              </a:spcAft>
              <a:buSzPts val="1100"/>
              <a:buChar char="○"/>
              <a:defRPr/>
            </a:lvl5pPr>
            <a:lvl6pPr marL="2743200" lvl="5" indent="-298450" algn="l" rtl="0">
              <a:lnSpc>
                <a:spcPct val="115000"/>
              </a:lnSpc>
              <a:spcBef>
                <a:spcPts val="0"/>
              </a:spcBef>
              <a:spcAft>
                <a:spcPts val="0"/>
              </a:spcAft>
              <a:buSzPts val="1100"/>
              <a:buChar char="■"/>
              <a:defRPr/>
            </a:lvl6pPr>
            <a:lvl7pPr marL="3200400" lvl="6" indent="-298450" algn="l" rtl="0">
              <a:lnSpc>
                <a:spcPct val="115000"/>
              </a:lnSpc>
              <a:spcBef>
                <a:spcPts val="0"/>
              </a:spcBef>
              <a:spcAft>
                <a:spcPts val="0"/>
              </a:spcAft>
              <a:buSzPts val="1100"/>
              <a:buChar char="●"/>
              <a:defRPr/>
            </a:lvl7pPr>
            <a:lvl8pPr marL="3657600" lvl="7" indent="-298450" algn="l" rtl="0">
              <a:lnSpc>
                <a:spcPct val="115000"/>
              </a:lnSpc>
              <a:spcBef>
                <a:spcPts val="0"/>
              </a:spcBef>
              <a:spcAft>
                <a:spcPts val="0"/>
              </a:spcAft>
              <a:buSzPts val="1100"/>
              <a:buChar char="○"/>
              <a:defRPr/>
            </a:lvl8pPr>
            <a:lvl9pPr marL="4114800" lvl="8" indent="-298450" algn="l" rtl="0">
              <a:lnSpc>
                <a:spcPct val="115000"/>
              </a:lnSpc>
              <a:spcBef>
                <a:spcPts val="0"/>
              </a:spcBef>
              <a:spcAft>
                <a:spcPts val="0"/>
              </a:spcAft>
              <a:buSzPts val="1100"/>
              <a:buChar char="■"/>
              <a:defRPr/>
            </a:lvl9pPr>
          </a:lstStyle>
          <a:p>
            <a:endParaRPr/>
          </a:p>
        </p:txBody>
      </p:sp>
      <p:sp>
        <p:nvSpPr>
          <p:cNvPr id="193" name="Google Shape;193;g2c1d32746af_0_460"/>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8"/>
        <p:cNvGrpSpPr/>
        <p:nvPr/>
      </p:nvGrpSpPr>
      <p:grpSpPr>
        <a:xfrm>
          <a:off x="0" y="0"/>
          <a:ext cx="0" cy="0"/>
          <a:chOff x="0" y="0"/>
          <a:chExt cx="0" cy="0"/>
        </a:xfrm>
      </p:grpSpPr>
      <p:sp>
        <p:nvSpPr>
          <p:cNvPr id="19" name="Google Shape;19;g240ecded6a8_0_616"/>
          <p:cNvSpPr txBox="1">
            <a:spLocks noGrp="1"/>
          </p:cNvSpPr>
          <p:nvPr>
            <p:ph type="title"/>
          </p:nvPr>
        </p:nvSpPr>
        <p:spPr>
          <a:xfrm>
            <a:off x="629841" y="342900"/>
            <a:ext cx="29493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5C9E45"/>
              </a:buClr>
              <a:buSzPts val="2400"/>
              <a:buFont typeface="Montserrat"/>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 name="Google Shape;20;g240ecded6a8_0_616"/>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21" name="Google Shape;21;g240ecded6a8_0_616"/>
          <p:cNvSpPr txBox="1">
            <a:spLocks noGrp="1"/>
          </p:cNvSpPr>
          <p:nvPr>
            <p:ph type="body" idx="2"/>
          </p:nvPr>
        </p:nvSpPr>
        <p:spPr>
          <a:xfrm>
            <a:off x="629841" y="1543050"/>
            <a:ext cx="29493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grpSp>
        <p:nvGrpSpPr>
          <p:cNvPr id="22" name="Google Shape;22;g240ecded6a8_0_616"/>
          <p:cNvGrpSpPr/>
          <p:nvPr/>
        </p:nvGrpSpPr>
        <p:grpSpPr>
          <a:xfrm>
            <a:off x="7341567" y="4436518"/>
            <a:ext cx="1173781" cy="436631"/>
            <a:chOff x="9788759" y="5915364"/>
            <a:chExt cx="1565041" cy="582174"/>
          </a:xfrm>
        </p:grpSpPr>
        <p:cxnSp>
          <p:nvCxnSpPr>
            <p:cNvPr id="23" name="Google Shape;23;g240ecded6a8_0_616"/>
            <p:cNvCxnSpPr/>
            <p:nvPr/>
          </p:nvCxnSpPr>
          <p:spPr>
            <a:xfrm>
              <a:off x="11353800" y="6152025"/>
              <a:ext cx="0" cy="234900"/>
            </a:xfrm>
            <a:prstGeom prst="straightConnector1">
              <a:avLst/>
            </a:prstGeom>
            <a:noFill/>
            <a:ln w="12700" cap="flat" cmpd="sng">
              <a:solidFill>
                <a:srgbClr val="5B9F45"/>
              </a:solidFill>
              <a:prstDash val="solid"/>
              <a:miter lim="800000"/>
              <a:headEnd type="none" w="sm" len="sm"/>
              <a:tailEnd type="none" w="sm" len="sm"/>
            </a:ln>
          </p:spPr>
        </p:cxnSp>
        <p:pic>
          <p:nvPicPr>
            <p:cNvPr id="24" name="Google Shape;24;g240ecded6a8_0_616"/>
            <p:cNvPicPr preferRelativeResize="0"/>
            <p:nvPr/>
          </p:nvPicPr>
          <p:blipFill rotWithShape="1">
            <a:blip r:embed="rId2">
              <a:alphaModFix/>
            </a:blip>
            <a:srcRect/>
            <a:stretch/>
          </p:blipFill>
          <p:spPr>
            <a:xfrm>
              <a:off x="9788759" y="5915364"/>
              <a:ext cx="1407644" cy="582174"/>
            </a:xfrm>
            <a:prstGeom prst="rect">
              <a:avLst/>
            </a:prstGeom>
            <a:noFill/>
            <a:ln>
              <a:noFill/>
            </a:ln>
          </p:spPr>
        </p:pic>
      </p:grpSp>
      <p:sp>
        <p:nvSpPr>
          <p:cNvPr id="25" name="Google Shape;25;g240ecded6a8_0_616"/>
          <p:cNvSpPr txBox="1"/>
          <p:nvPr/>
        </p:nvSpPr>
        <p:spPr>
          <a:xfrm>
            <a:off x="8515350" y="4598250"/>
            <a:ext cx="628800" cy="207900"/>
          </a:xfrm>
          <a:prstGeom prst="rect">
            <a:avLst/>
          </a:prstGeom>
          <a:noFill/>
          <a:ln>
            <a:noFill/>
          </a:ln>
        </p:spPr>
        <p:txBody>
          <a:bodyPr spcFirstLastPara="1" wrap="square" lIns="68575" tIns="34275" rIns="68575" bIns="34275" anchor="ctr" anchorCtr="0">
            <a:sp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rgbClr val="5B9F45"/>
                </a:solidFill>
                <a:latin typeface="Montserrat"/>
                <a:ea typeface="Montserrat"/>
                <a:cs typeface="Montserrat"/>
                <a:sym typeface="Montserrat"/>
              </a:rPr>
              <a:t>‹#›</a:t>
            </a:fld>
            <a:endParaRPr sz="900" b="0" i="0" u="none" strike="noStrike" cap="none">
              <a:solidFill>
                <a:srgbClr val="5B9F45"/>
              </a:solidFill>
              <a:latin typeface="Montserrat"/>
              <a:ea typeface="Montserrat"/>
              <a:cs typeface="Montserrat"/>
              <a:sym typeface="Montserrat"/>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94"/>
        <p:cNvGrpSpPr/>
        <p:nvPr/>
      </p:nvGrpSpPr>
      <p:grpSpPr>
        <a:xfrm>
          <a:off x="0" y="0"/>
          <a:ext cx="0" cy="0"/>
          <a:chOff x="0" y="0"/>
          <a:chExt cx="0" cy="0"/>
        </a:xfrm>
      </p:grpSpPr>
      <p:sp>
        <p:nvSpPr>
          <p:cNvPr id="195" name="Google Shape;195;g2c1d32746af_0_469"/>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96" name="Google Shape;196;g2c1d32746af_0_469"/>
          <p:cNvGrpSpPr/>
          <p:nvPr/>
        </p:nvGrpSpPr>
        <p:grpSpPr>
          <a:xfrm>
            <a:off x="830394" y="1191277"/>
            <a:ext cx="745763" cy="45826"/>
            <a:chOff x="4580561" y="2589004"/>
            <a:chExt cx="1064464" cy="25200"/>
          </a:xfrm>
        </p:grpSpPr>
        <p:sp>
          <p:nvSpPr>
            <p:cNvPr id="197" name="Google Shape;197;g2c1d32746af_0_46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g2c1d32746af_0_46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99" name="Google Shape;199;g2c1d32746af_0_469"/>
          <p:cNvSpPr txBox="1">
            <a:spLocks noGrp="1"/>
          </p:cNvSpPr>
          <p:nvPr>
            <p:ph type="title"/>
          </p:nvPr>
        </p:nvSpPr>
        <p:spPr>
          <a:xfrm>
            <a:off x="730000" y="1318650"/>
            <a:ext cx="3300900" cy="13815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600"/>
              <a:buNone/>
              <a:defRPr sz="2600"/>
            </a:lvl1pPr>
            <a:lvl2pPr lvl="1" algn="l" rtl="0">
              <a:lnSpc>
                <a:spcPct val="100000"/>
              </a:lnSpc>
              <a:spcBef>
                <a:spcPts val="0"/>
              </a:spcBef>
              <a:spcAft>
                <a:spcPts val="0"/>
              </a:spcAft>
              <a:buSzPts val="2600"/>
              <a:buNone/>
              <a:defRPr sz="2600"/>
            </a:lvl2pPr>
            <a:lvl3pPr lvl="2" algn="l" rtl="0">
              <a:lnSpc>
                <a:spcPct val="100000"/>
              </a:lnSpc>
              <a:spcBef>
                <a:spcPts val="0"/>
              </a:spcBef>
              <a:spcAft>
                <a:spcPts val="0"/>
              </a:spcAft>
              <a:buSzPts val="2600"/>
              <a:buNone/>
              <a:defRPr sz="2600"/>
            </a:lvl3pPr>
            <a:lvl4pPr lvl="3" algn="l" rtl="0">
              <a:lnSpc>
                <a:spcPct val="100000"/>
              </a:lnSpc>
              <a:spcBef>
                <a:spcPts val="0"/>
              </a:spcBef>
              <a:spcAft>
                <a:spcPts val="0"/>
              </a:spcAft>
              <a:buSzPts val="2600"/>
              <a:buNone/>
              <a:defRPr sz="2600"/>
            </a:lvl4pPr>
            <a:lvl5pPr lvl="4" algn="l" rtl="0">
              <a:lnSpc>
                <a:spcPct val="100000"/>
              </a:lnSpc>
              <a:spcBef>
                <a:spcPts val="0"/>
              </a:spcBef>
              <a:spcAft>
                <a:spcPts val="0"/>
              </a:spcAft>
              <a:buSzPts val="2600"/>
              <a:buNone/>
              <a:defRPr sz="2600"/>
            </a:lvl5pPr>
            <a:lvl6pPr lvl="5" algn="l" rtl="0">
              <a:lnSpc>
                <a:spcPct val="100000"/>
              </a:lnSpc>
              <a:spcBef>
                <a:spcPts val="0"/>
              </a:spcBef>
              <a:spcAft>
                <a:spcPts val="0"/>
              </a:spcAft>
              <a:buSzPts val="2600"/>
              <a:buNone/>
              <a:defRPr sz="2600"/>
            </a:lvl6pPr>
            <a:lvl7pPr lvl="6" algn="l" rtl="0">
              <a:lnSpc>
                <a:spcPct val="100000"/>
              </a:lnSpc>
              <a:spcBef>
                <a:spcPts val="0"/>
              </a:spcBef>
              <a:spcAft>
                <a:spcPts val="0"/>
              </a:spcAft>
              <a:buSzPts val="2600"/>
              <a:buNone/>
              <a:defRPr sz="2600"/>
            </a:lvl7pPr>
            <a:lvl8pPr lvl="7" algn="l" rtl="0">
              <a:lnSpc>
                <a:spcPct val="100000"/>
              </a:lnSpc>
              <a:spcBef>
                <a:spcPts val="0"/>
              </a:spcBef>
              <a:spcAft>
                <a:spcPts val="0"/>
              </a:spcAft>
              <a:buSzPts val="2600"/>
              <a:buNone/>
              <a:defRPr sz="2600"/>
            </a:lvl8pPr>
            <a:lvl9pPr lvl="8" algn="l" rtl="0">
              <a:lnSpc>
                <a:spcPct val="100000"/>
              </a:lnSpc>
              <a:spcBef>
                <a:spcPts val="0"/>
              </a:spcBef>
              <a:spcAft>
                <a:spcPts val="0"/>
              </a:spcAft>
              <a:buSzPts val="2600"/>
              <a:buNone/>
              <a:defRPr sz="2600"/>
            </a:lvl9pPr>
          </a:lstStyle>
          <a:p>
            <a:endParaRPr/>
          </a:p>
        </p:txBody>
      </p:sp>
      <p:sp>
        <p:nvSpPr>
          <p:cNvPr id="200" name="Google Shape;200;g2c1d32746af_0_469"/>
          <p:cNvSpPr txBox="1">
            <a:spLocks noGrp="1"/>
          </p:cNvSpPr>
          <p:nvPr>
            <p:ph type="body" idx="1"/>
          </p:nvPr>
        </p:nvSpPr>
        <p:spPr>
          <a:xfrm>
            <a:off x="721225" y="2781725"/>
            <a:ext cx="3300900" cy="1597500"/>
          </a:xfrm>
          <a:prstGeom prst="rect">
            <a:avLst/>
          </a:prstGeom>
          <a:noFill/>
          <a:ln>
            <a:noFill/>
          </a:ln>
        </p:spPr>
        <p:txBody>
          <a:bodyPr spcFirstLastPara="1" wrap="square" lIns="91425" tIns="91425" rIns="91425" bIns="91425" anchor="t" anchorCtr="0">
            <a:normAutofit/>
          </a:bodyPr>
          <a:lstStyle>
            <a:lvl1pPr marL="457200" lvl="0" indent="-311150" algn="l" rtl="0">
              <a:lnSpc>
                <a:spcPct val="115000"/>
              </a:lnSpc>
              <a:spcBef>
                <a:spcPts val="0"/>
              </a:spcBef>
              <a:spcAft>
                <a:spcPts val="0"/>
              </a:spcAft>
              <a:buSzPts val="1300"/>
              <a:buChar char="●"/>
              <a:defRPr/>
            </a:lvl1pPr>
            <a:lvl2pPr marL="914400" lvl="1" indent="-298450" algn="l" rtl="0">
              <a:lnSpc>
                <a:spcPct val="115000"/>
              </a:lnSpc>
              <a:spcBef>
                <a:spcPts val="0"/>
              </a:spcBef>
              <a:spcAft>
                <a:spcPts val="0"/>
              </a:spcAft>
              <a:buSzPts val="1100"/>
              <a:buChar char="○"/>
              <a:defRPr/>
            </a:lvl2pPr>
            <a:lvl3pPr marL="1371600" lvl="2" indent="-298450" algn="l" rtl="0">
              <a:lnSpc>
                <a:spcPct val="115000"/>
              </a:lnSpc>
              <a:spcBef>
                <a:spcPts val="0"/>
              </a:spcBef>
              <a:spcAft>
                <a:spcPts val="0"/>
              </a:spcAft>
              <a:buSzPts val="1100"/>
              <a:buChar char="■"/>
              <a:defRPr/>
            </a:lvl3pPr>
            <a:lvl4pPr marL="1828800" lvl="3" indent="-298450" algn="l" rtl="0">
              <a:lnSpc>
                <a:spcPct val="115000"/>
              </a:lnSpc>
              <a:spcBef>
                <a:spcPts val="0"/>
              </a:spcBef>
              <a:spcAft>
                <a:spcPts val="0"/>
              </a:spcAft>
              <a:buSzPts val="1100"/>
              <a:buChar char="●"/>
              <a:defRPr/>
            </a:lvl4pPr>
            <a:lvl5pPr marL="2286000" lvl="4" indent="-298450" algn="l" rtl="0">
              <a:lnSpc>
                <a:spcPct val="115000"/>
              </a:lnSpc>
              <a:spcBef>
                <a:spcPts val="0"/>
              </a:spcBef>
              <a:spcAft>
                <a:spcPts val="0"/>
              </a:spcAft>
              <a:buSzPts val="1100"/>
              <a:buChar char="○"/>
              <a:defRPr/>
            </a:lvl5pPr>
            <a:lvl6pPr marL="2743200" lvl="5" indent="-298450" algn="l" rtl="0">
              <a:lnSpc>
                <a:spcPct val="115000"/>
              </a:lnSpc>
              <a:spcBef>
                <a:spcPts val="0"/>
              </a:spcBef>
              <a:spcAft>
                <a:spcPts val="0"/>
              </a:spcAft>
              <a:buSzPts val="1100"/>
              <a:buChar char="■"/>
              <a:defRPr/>
            </a:lvl6pPr>
            <a:lvl7pPr marL="3200400" lvl="6" indent="-298450" algn="l" rtl="0">
              <a:lnSpc>
                <a:spcPct val="115000"/>
              </a:lnSpc>
              <a:spcBef>
                <a:spcPts val="0"/>
              </a:spcBef>
              <a:spcAft>
                <a:spcPts val="0"/>
              </a:spcAft>
              <a:buSzPts val="1100"/>
              <a:buChar char="●"/>
              <a:defRPr/>
            </a:lvl7pPr>
            <a:lvl8pPr marL="3657600" lvl="7" indent="-298450" algn="l" rtl="0">
              <a:lnSpc>
                <a:spcPct val="115000"/>
              </a:lnSpc>
              <a:spcBef>
                <a:spcPts val="0"/>
              </a:spcBef>
              <a:spcAft>
                <a:spcPts val="0"/>
              </a:spcAft>
              <a:buSzPts val="1100"/>
              <a:buChar char="○"/>
              <a:defRPr/>
            </a:lvl8pPr>
            <a:lvl9pPr marL="4114800" lvl="8" indent="-298450" algn="l" rtl="0">
              <a:lnSpc>
                <a:spcPct val="115000"/>
              </a:lnSpc>
              <a:spcBef>
                <a:spcPts val="0"/>
              </a:spcBef>
              <a:spcAft>
                <a:spcPts val="0"/>
              </a:spcAft>
              <a:buSzPts val="1100"/>
              <a:buChar char="■"/>
              <a:defRPr/>
            </a:lvl9pPr>
          </a:lstStyle>
          <a:p>
            <a:endParaRPr/>
          </a:p>
        </p:txBody>
      </p:sp>
      <p:sp>
        <p:nvSpPr>
          <p:cNvPr id="201" name="Google Shape;201;g2c1d32746af_0_469"/>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02"/>
        <p:cNvGrpSpPr/>
        <p:nvPr/>
      </p:nvGrpSpPr>
      <p:grpSpPr>
        <a:xfrm>
          <a:off x="0" y="0"/>
          <a:ext cx="0" cy="0"/>
          <a:chOff x="0" y="0"/>
          <a:chExt cx="0" cy="0"/>
        </a:xfrm>
      </p:grpSpPr>
      <p:grpSp>
        <p:nvGrpSpPr>
          <p:cNvPr id="203" name="Google Shape;203;g2c1d32746af_0_477"/>
          <p:cNvGrpSpPr/>
          <p:nvPr/>
        </p:nvGrpSpPr>
        <p:grpSpPr>
          <a:xfrm>
            <a:off x="830394" y="4169151"/>
            <a:ext cx="745763" cy="45826"/>
            <a:chOff x="4580561" y="2589004"/>
            <a:chExt cx="1064464" cy="25200"/>
          </a:xfrm>
        </p:grpSpPr>
        <p:sp>
          <p:nvSpPr>
            <p:cNvPr id="204" name="Google Shape;204;g2c1d32746af_0_477"/>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g2c1d32746af_0_477"/>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06" name="Google Shape;206;g2c1d32746af_0_477"/>
          <p:cNvSpPr txBox="1">
            <a:spLocks noGrp="1"/>
          </p:cNvSpPr>
          <p:nvPr>
            <p:ph type="title"/>
          </p:nvPr>
        </p:nvSpPr>
        <p:spPr>
          <a:xfrm>
            <a:off x="729450" y="864300"/>
            <a:ext cx="7021200" cy="29850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Clr>
                <a:schemeClr val="lt1"/>
              </a:buClr>
              <a:buSzPts val="3600"/>
              <a:buNone/>
              <a:defRPr sz="3600">
                <a:solidFill>
                  <a:schemeClr val="lt1"/>
                </a:solidFill>
              </a:defRPr>
            </a:lvl1pPr>
            <a:lvl2pPr lvl="1" algn="l" rtl="0">
              <a:lnSpc>
                <a:spcPct val="100000"/>
              </a:lnSpc>
              <a:spcBef>
                <a:spcPts val="0"/>
              </a:spcBef>
              <a:spcAft>
                <a:spcPts val="0"/>
              </a:spcAft>
              <a:buClr>
                <a:schemeClr val="lt1"/>
              </a:buClr>
              <a:buSzPts val="3600"/>
              <a:buNone/>
              <a:defRPr sz="3600">
                <a:solidFill>
                  <a:schemeClr val="lt1"/>
                </a:solidFill>
              </a:defRPr>
            </a:lvl2pPr>
            <a:lvl3pPr lvl="2" algn="l" rtl="0">
              <a:lnSpc>
                <a:spcPct val="100000"/>
              </a:lnSpc>
              <a:spcBef>
                <a:spcPts val="0"/>
              </a:spcBef>
              <a:spcAft>
                <a:spcPts val="0"/>
              </a:spcAft>
              <a:buClr>
                <a:schemeClr val="lt1"/>
              </a:buClr>
              <a:buSzPts val="3600"/>
              <a:buNone/>
              <a:defRPr sz="3600">
                <a:solidFill>
                  <a:schemeClr val="lt1"/>
                </a:solidFill>
              </a:defRPr>
            </a:lvl3pPr>
            <a:lvl4pPr lvl="3" algn="l" rtl="0">
              <a:lnSpc>
                <a:spcPct val="100000"/>
              </a:lnSpc>
              <a:spcBef>
                <a:spcPts val="0"/>
              </a:spcBef>
              <a:spcAft>
                <a:spcPts val="0"/>
              </a:spcAft>
              <a:buClr>
                <a:schemeClr val="lt1"/>
              </a:buClr>
              <a:buSzPts val="3600"/>
              <a:buNone/>
              <a:defRPr sz="3600">
                <a:solidFill>
                  <a:schemeClr val="lt1"/>
                </a:solidFill>
              </a:defRPr>
            </a:lvl4pPr>
            <a:lvl5pPr lvl="4" algn="l" rtl="0">
              <a:lnSpc>
                <a:spcPct val="100000"/>
              </a:lnSpc>
              <a:spcBef>
                <a:spcPts val="0"/>
              </a:spcBef>
              <a:spcAft>
                <a:spcPts val="0"/>
              </a:spcAft>
              <a:buClr>
                <a:schemeClr val="lt1"/>
              </a:buClr>
              <a:buSzPts val="3600"/>
              <a:buNone/>
              <a:defRPr sz="3600">
                <a:solidFill>
                  <a:schemeClr val="lt1"/>
                </a:solidFill>
              </a:defRPr>
            </a:lvl5pPr>
            <a:lvl6pPr lvl="5" algn="l" rtl="0">
              <a:lnSpc>
                <a:spcPct val="100000"/>
              </a:lnSpc>
              <a:spcBef>
                <a:spcPts val="0"/>
              </a:spcBef>
              <a:spcAft>
                <a:spcPts val="0"/>
              </a:spcAft>
              <a:buClr>
                <a:schemeClr val="lt1"/>
              </a:buClr>
              <a:buSzPts val="3600"/>
              <a:buNone/>
              <a:defRPr sz="3600">
                <a:solidFill>
                  <a:schemeClr val="lt1"/>
                </a:solidFill>
              </a:defRPr>
            </a:lvl6pPr>
            <a:lvl7pPr lvl="6" algn="l" rtl="0">
              <a:lnSpc>
                <a:spcPct val="100000"/>
              </a:lnSpc>
              <a:spcBef>
                <a:spcPts val="0"/>
              </a:spcBef>
              <a:spcAft>
                <a:spcPts val="0"/>
              </a:spcAft>
              <a:buClr>
                <a:schemeClr val="lt1"/>
              </a:buClr>
              <a:buSzPts val="3600"/>
              <a:buNone/>
              <a:defRPr sz="3600">
                <a:solidFill>
                  <a:schemeClr val="lt1"/>
                </a:solidFill>
              </a:defRPr>
            </a:lvl7pPr>
            <a:lvl8pPr lvl="7" algn="l" rtl="0">
              <a:lnSpc>
                <a:spcPct val="100000"/>
              </a:lnSpc>
              <a:spcBef>
                <a:spcPts val="0"/>
              </a:spcBef>
              <a:spcAft>
                <a:spcPts val="0"/>
              </a:spcAft>
              <a:buClr>
                <a:schemeClr val="lt1"/>
              </a:buClr>
              <a:buSzPts val="3600"/>
              <a:buNone/>
              <a:defRPr sz="3600">
                <a:solidFill>
                  <a:schemeClr val="lt1"/>
                </a:solidFill>
              </a:defRPr>
            </a:lvl8pPr>
            <a:lvl9pPr lvl="8" algn="l" rtl="0">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207" name="Google Shape;207;g2c1d32746af_0_477"/>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08"/>
        <p:cNvGrpSpPr/>
        <p:nvPr/>
      </p:nvGrpSpPr>
      <p:grpSpPr>
        <a:xfrm>
          <a:off x="0" y="0"/>
          <a:ext cx="0" cy="0"/>
          <a:chOff x="0" y="0"/>
          <a:chExt cx="0" cy="0"/>
        </a:xfrm>
      </p:grpSpPr>
      <p:sp>
        <p:nvSpPr>
          <p:cNvPr id="209" name="Google Shape;209;g2c1d32746af_0_483"/>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10" name="Google Shape;210;g2c1d32746af_0_483"/>
          <p:cNvGrpSpPr/>
          <p:nvPr/>
        </p:nvGrpSpPr>
        <p:grpSpPr>
          <a:xfrm>
            <a:off x="830394" y="1191277"/>
            <a:ext cx="745763" cy="45826"/>
            <a:chOff x="4580561" y="2589004"/>
            <a:chExt cx="1064464" cy="25200"/>
          </a:xfrm>
        </p:grpSpPr>
        <p:sp>
          <p:nvSpPr>
            <p:cNvPr id="211" name="Google Shape;211;g2c1d32746af_0_483"/>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g2c1d32746af_0_483"/>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13" name="Google Shape;213;g2c1d32746af_0_483"/>
          <p:cNvSpPr txBox="1">
            <a:spLocks noGrp="1"/>
          </p:cNvSpPr>
          <p:nvPr>
            <p:ph type="title"/>
          </p:nvPr>
        </p:nvSpPr>
        <p:spPr>
          <a:xfrm>
            <a:off x="730000" y="1318650"/>
            <a:ext cx="3300900" cy="16872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600"/>
              <a:buNone/>
              <a:defRPr sz="2600"/>
            </a:lvl1pPr>
            <a:lvl2pPr lvl="1" algn="l" rtl="0">
              <a:lnSpc>
                <a:spcPct val="100000"/>
              </a:lnSpc>
              <a:spcBef>
                <a:spcPts val="0"/>
              </a:spcBef>
              <a:spcAft>
                <a:spcPts val="0"/>
              </a:spcAft>
              <a:buSzPts val="2600"/>
              <a:buNone/>
              <a:defRPr sz="2600"/>
            </a:lvl2pPr>
            <a:lvl3pPr lvl="2" algn="l" rtl="0">
              <a:lnSpc>
                <a:spcPct val="100000"/>
              </a:lnSpc>
              <a:spcBef>
                <a:spcPts val="0"/>
              </a:spcBef>
              <a:spcAft>
                <a:spcPts val="0"/>
              </a:spcAft>
              <a:buSzPts val="2600"/>
              <a:buNone/>
              <a:defRPr sz="2600"/>
            </a:lvl3pPr>
            <a:lvl4pPr lvl="3" algn="l" rtl="0">
              <a:lnSpc>
                <a:spcPct val="100000"/>
              </a:lnSpc>
              <a:spcBef>
                <a:spcPts val="0"/>
              </a:spcBef>
              <a:spcAft>
                <a:spcPts val="0"/>
              </a:spcAft>
              <a:buSzPts val="2600"/>
              <a:buNone/>
              <a:defRPr sz="2600"/>
            </a:lvl4pPr>
            <a:lvl5pPr lvl="4" algn="l" rtl="0">
              <a:lnSpc>
                <a:spcPct val="100000"/>
              </a:lnSpc>
              <a:spcBef>
                <a:spcPts val="0"/>
              </a:spcBef>
              <a:spcAft>
                <a:spcPts val="0"/>
              </a:spcAft>
              <a:buSzPts val="2600"/>
              <a:buNone/>
              <a:defRPr sz="2600"/>
            </a:lvl5pPr>
            <a:lvl6pPr lvl="5" algn="l" rtl="0">
              <a:lnSpc>
                <a:spcPct val="100000"/>
              </a:lnSpc>
              <a:spcBef>
                <a:spcPts val="0"/>
              </a:spcBef>
              <a:spcAft>
                <a:spcPts val="0"/>
              </a:spcAft>
              <a:buSzPts val="2600"/>
              <a:buNone/>
              <a:defRPr sz="2600"/>
            </a:lvl6pPr>
            <a:lvl7pPr lvl="6" algn="l" rtl="0">
              <a:lnSpc>
                <a:spcPct val="100000"/>
              </a:lnSpc>
              <a:spcBef>
                <a:spcPts val="0"/>
              </a:spcBef>
              <a:spcAft>
                <a:spcPts val="0"/>
              </a:spcAft>
              <a:buSzPts val="2600"/>
              <a:buNone/>
              <a:defRPr sz="2600"/>
            </a:lvl7pPr>
            <a:lvl8pPr lvl="7" algn="l" rtl="0">
              <a:lnSpc>
                <a:spcPct val="100000"/>
              </a:lnSpc>
              <a:spcBef>
                <a:spcPts val="0"/>
              </a:spcBef>
              <a:spcAft>
                <a:spcPts val="0"/>
              </a:spcAft>
              <a:buSzPts val="2600"/>
              <a:buNone/>
              <a:defRPr sz="2600"/>
            </a:lvl8pPr>
            <a:lvl9pPr lvl="8" algn="l" rtl="0">
              <a:lnSpc>
                <a:spcPct val="100000"/>
              </a:lnSpc>
              <a:spcBef>
                <a:spcPts val="0"/>
              </a:spcBef>
              <a:spcAft>
                <a:spcPts val="0"/>
              </a:spcAft>
              <a:buSzPts val="2600"/>
              <a:buNone/>
              <a:defRPr sz="2600"/>
            </a:lvl9pPr>
          </a:lstStyle>
          <a:p>
            <a:endParaRPr/>
          </a:p>
        </p:txBody>
      </p:sp>
      <p:sp>
        <p:nvSpPr>
          <p:cNvPr id="214" name="Google Shape;214;g2c1d32746af_0_483"/>
          <p:cNvSpPr txBox="1">
            <a:spLocks noGrp="1"/>
          </p:cNvSpPr>
          <p:nvPr>
            <p:ph type="subTitle" idx="1"/>
          </p:nvPr>
        </p:nvSpPr>
        <p:spPr>
          <a:xfrm>
            <a:off x="724950" y="3161525"/>
            <a:ext cx="3300900" cy="7590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1600"/>
              <a:buNone/>
              <a:defRPr sz="1600"/>
            </a:lvl1pPr>
            <a:lvl2pPr lvl="1" algn="l" rtl="0">
              <a:lnSpc>
                <a:spcPct val="100000"/>
              </a:lnSpc>
              <a:spcBef>
                <a:spcPts val="0"/>
              </a:spcBef>
              <a:spcAft>
                <a:spcPts val="0"/>
              </a:spcAft>
              <a:buSzPts val="1600"/>
              <a:buNone/>
              <a:defRPr sz="1600"/>
            </a:lvl2pPr>
            <a:lvl3pPr lvl="2" algn="l" rtl="0">
              <a:lnSpc>
                <a:spcPct val="100000"/>
              </a:lnSpc>
              <a:spcBef>
                <a:spcPts val="0"/>
              </a:spcBef>
              <a:spcAft>
                <a:spcPts val="0"/>
              </a:spcAft>
              <a:buSzPts val="1600"/>
              <a:buNone/>
              <a:defRPr sz="1600"/>
            </a:lvl3pPr>
            <a:lvl4pPr lvl="3" algn="l" rtl="0">
              <a:lnSpc>
                <a:spcPct val="100000"/>
              </a:lnSpc>
              <a:spcBef>
                <a:spcPts val="0"/>
              </a:spcBef>
              <a:spcAft>
                <a:spcPts val="0"/>
              </a:spcAft>
              <a:buSzPts val="1600"/>
              <a:buNone/>
              <a:defRPr sz="1600"/>
            </a:lvl4pPr>
            <a:lvl5pPr lvl="4" algn="l" rtl="0">
              <a:lnSpc>
                <a:spcPct val="100000"/>
              </a:lnSpc>
              <a:spcBef>
                <a:spcPts val="0"/>
              </a:spcBef>
              <a:spcAft>
                <a:spcPts val="0"/>
              </a:spcAft>
              <a:buSzPts val="1600"/>
              <a:buNone/>
              <a:defRPr sz="1600"/>
            </a:lvl5pPr>
            <a:lvl6pPr lvl="5" algn="l" rtl="0">
              <a:lnSpc>
                <a:spcPct val="100000"/>
              </a:lnSpc>
              <a:spcBef>
                <a:spcPts val="0"/>
              </a:spcBef>
              <a:spcAft>
                <a:spcPts val="0"/>
              </a:spcAft>
              <a:buSzPts val="1600"/>
              <a:buNone/>
              <a:defRPr sz="1600"/>
            </a:lvl6pPr>
            <a:lvl7pPr lvl="6" algn="l" rtl="0">
              <a:lnSpc>
                <a:spcPct val="100000"/>
              </a:lnSpc>
              <a:spcBef>
                <a:spcPts val="0"/>
              </a:spcBef>
              <a:spcAft>
                <a:spcPts val="0"/>
              </a:spcAft>
              <a:buSzPts val="1600"/>
              <a:buNone/>
              <a:defRPr sz="1600"/>
            </a:lvl7pPr>
            <a:lvl8pPr lvl="7" algn="l" rtl="0">
              <a:lnSpc>
                <a:spcPct val="100000"/>
              </a:lnSpc>
              <a:spcBef>
                <a:spcPts val="0"/>
              </a:spcBef>
              <a:spcAft>
                <a:spcPts val="0"/>
              </a:spcAft>
              <a:buSzPts val="1600"/>
              <a:buNone/>
              <a:defRPr sz="1600"/>
            </a:lvl8pPr>
            <a:lvl9pPr lvl="8" algn="l" rtl="0">
              <a:lnSpc>
                <a:spcPct val="100000"/>
              </a:lnSpc>
              <a:spcBef>
                <a:spcPts val="0"/>
              </a:spcBef>
              <a:spcAft>
                <a:spcPts val="0"/>
              </a:spcAft>
              <a:buSzPts val="1600"/>
              <a:buNone/>
              <a:defRPr sz="1600"/>
            </a:lvl9pPr>
          </a:lstStyle>
          <a:p>
            <a:endParaRPr/>
          </a:p>
        </p:txBody>
      </p:sp>
      <p:sp>
        <p:nvSpPr>
          <p:cNvPr id="215" name="Google Shape;215;g2c1d32746af_0_483"/>
          <p:cNvSpPr txBox="1">
            <a:spLocks noGrp="1"/>
          </p:cNvSpPr>
          <p:nvPr>
            <p:ph type="body" idx="2"/>
          </p:nvPr>
        </p:nvSpPr>
        <p:spPr>
          <a:xfrm>
            <a:off x="5174225" y="1352625"/>
            <a:ext cx="3374400" cy="3025500"/>
          </a:xfrm>
          <a:prstGeom prst="rect">
            <a:avLst/>
          </a:prstGeom>
          <a:noFill/>
          <a:ln>
            <a:noFill/>
          </a:ln>
        </p:spPr>
        <p:txBody>
          <a:bodyPr spcFirstLastPara="1" wrap="square" lIns="91425" tIns="91425" rIns="91425" bIns="91425" anchor="t" anchorCtr="0">
            <a:normAutofit/>
          </a:bodyPr>
          <a:lstStyle>
            <a:lvl1pPr marL="457200" lvl="0" indent="-311150" algn="l" rtl="0">
              <a:lnSpc>
                <a:spcPct val="115000"/>
              </a:lnSpc>
              <a:spcBef>
                <a:spcPts val="0"/>
              </a:spcBef>
              <a:spcAft>
                <a:spcPts val="0"/>
              </a:spcAft>
              <a:buSzPts val="1300"/>
              <a:buChar char="●"/>
              <a:defRPr/>
            </a:lvl1pPr>
            <a:lvl2pPr marL="914400" lvl="1" indent="-298450" algn="l" rtl="0">
              <a:lnSpc>
                <a:spcPct val="115000"/>
              </a:lnSpc>
              <a:spcBef>
                <a:spcPts val="0"/>
              </a:spcBef>
              <a:spcAft>
                <a:spcPts val="0"/>
              </a:spcAft>
              <a:buSzPts val="1100"/>
              <a:buChar char="○"/>
              <a:defRPr/>
            </a:lvl2pPr>
            <a:lvl3pPr marL="1371600" lvl="2" indent="-298450" algn="l" rtl="0">
              <a:lnSpc>
                <a:spcPct val="115000"/>
              </a:lnSpc>
              <a:spcBef>
                <a:spcPts val="0"/>
              </a:spcBef>
              <a:spcAft>
                <a:spcPts val="0"/>
              </a:spcAft>
              <a:buSzPts val="1100"/>
              <a:buChar char="■"/>
              <a:defRPr/>
            </a:lvl3pPr>
            <a:lvl4pPr marL="1828800" lvl="3" indent="-298450" algn="l" rtl="0">
              <a:lnSpc>
                <a:spcPct val="115000"/>
              </a:lnSpc>
              <a:spcBef>
                <a:spcPts val="0"/>
              </a:spcBef>
              <a:spcAft>
                <a:spcPts val="0"/>
              </a:spcAft>
              <a:buSzPts val="1100"/>
              <a:buChar char="●"/>
              <a:defRPr/>
            </a:lvl4pPr>
            <a:lvl5pPr marL="2286000" lvl="4" indent="-298450" algn="l" rtl="0">
              <a:lnSpc>
                <a:spcPct val="115000"/>
              </a:lnSpc>
              <a:spcBef>
                <a:spcPts val="0"/>
              </a:spcBef>
              <a:spcAft>
                <a:spcPts val="0"/>
              </a:spcAft>
              <a:buSzPts val="1100"/>
              <a:buChar char="○"/>
              <a:defRPr/>
            </a:lvl5pPr>
            <a:lvl6pPr marL="2743200" lvl="5" indent="-298450" algn="l" rtl="0">
              <a:lnSpc>
                <a:spcPct val="115000"/>
              </a:lnSpc>
              <a:spcBef>
                <a:spcPts val="0"/>
              </a:spcBef>
              <a:spcAft>
                <a:spcPts val="0"/>
              </a:spcAft>
              <a:buSzPts val="1100"/>
              <a:buChar char="■"/>
              <a:defRPr/>
            </a:lvl6pPr>
            <a:lvl7pPr marL="3200400" lvl="6" indent="-298450" algn="l" rtl="0">
              <a:lnSpc>
                <a:spcPct val="115000"/>
              </a:lnSpc>
              <a:spcBef>
                <a:spcPts val="0"/>
              </a:spcBef>
              <a:spcAft>
                <a:spcPts val="0"/>
              </a:spcAft>
              <a:buSzPts val="1100"/>
              <a:buChar char="●"/>
              <a:defRPr/>
            </a:lvl7pPr>
            <a:lvl8pPr marL="3657600" lvl="7" indent="-298450" algn="l" rtl="0">
              <a:lnSpc>
                <a:spcPct val="115000"/>
              </a:lnSpc>
              <a:spcBef>
                <a:spcPts val="0"/>
              </a:spcBef>
              <a:spcAft>
                <a:spcPts val="0"/>
              </a:spcAft>
              <a:buSzPts val="1100"/>
              <a:buChar char="○"/>
              <a:defRPr/>
            </a:lvl8pPr>
            <a:lvl9pPr marL="4114800" lvl="8" indent="-298450" algn="l" rtl="0">
              <a:lnSpc>
                <a:spcPct val="115000"/>
              </a:lnSpc>
              <a:spcBef>
                <a:spcPts val="0"/>
              </a:spcBef>
              <a:spcAft>
                <a:spcPts val="0"/>
              </a:spcAft>
              <a:buSzPts val="1100"/>
              <a:buChar char="■"/>
              <a:defRPr/>
            </a:lvl9pPr>
          </a:lstStyle>
          <a:p>
            <a:endParaRPr/>
          </a:p>
        </p:txBody>
      </p:sp>
      <p:sp>
        <p:nvSpPr>
          <p:cNvPr id="216" name="Google Shape;216;g2c1d32746af_0_483"/>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17"/>
        <p:cNvGrpSpPr/>
        <p:nvPr/>
      </p:nvGrpSpPr>
      <p:grpSpPr>
        <a:xfrm>
          <a:off x="0" y="0"/>
          <a:ext cx="0" cy="0"/>
          <a:chOff x="0" y="0"/>
          <a:chExt cx="0" cy="0"/>
        </a:xfrm>
      </p:grpSpPr>
      <p:sp>
        <p:nvSpPr>
          <p:cNvPr id="218" name="Google Shape;218;g2c1d32746af_0_492"/>
          <p:cNvSpPr txBox="1">
            <a:spLocks noGrp="1"/>
          </p:cNvSpPr>
          <p:nvPr>
            <p:ph type="body" idx="1"/>
          </p:nvPr>
        </p:nvSpPr>
        <p:spPr>
          <a:xfrm>
            <a:off x="724950" y="4372551"/>
            <a:ext cx="7697400" cy="460500"/>
          </a:xfrm>
          <a:prstGeom prst="rect">
            <a:avLst/>
          </a:prstGeom>
          <a:noFill/>
          <a:ln>
            <a:noFill/>
          </a:ln>
        </p:spPr>
        <p:txBody>
          <a:bodyPr spcFirstLastPara="1" wrap="square" lIns="91425" tIns="91425" rIns="91425" bIns="91425" anchor="ctr" anchorCtr="0">
            <a:normAutofit/>
          </a:bodyPr>
          <a:lstStyle>
            <a:lvl1pPr marL="457200" lvl="0" indent="-228600" algn="l" rtl="0">
              <a:lnSpc>
                <a:spcPct val="100000"/>
              </a:lnSpc>
              <a:spcBef>
                <a:spcPts val="0"/>
              </a:spcBef>
              <a:spcAft>
                <a:spcPts val="0"/>
              </a:spcAft>
              <a:buSzPts val="1300"/>
              <a:buNone/>
              <a:defRPr/>
            </a:lvl1pPr>
          </a:lstStyle>
          <a:p>
            <a:endParaRPr/>
          </a:p>
        </p:txBody>
      </p:sp>
      <p:sp>
        <p:nvSpPr>
          <p:cNvPr id="219" name="Google Shape;219;g2c1d32746af_0_492"/>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20"/>
        <p:cNvGrpSpPr/>
        <p:nvPr/>
      </p:nvGrpSpPr>
      <p:grpSpPr>
        <a:xfrm>
          <a:off x="0" y="0"/>
          <a:ext cx="0" cy="0"/>
          <a:chOff x="0" y="0"/>
          <a:chExt cx="0" cy="0"/>
        </a:xfrm>
      </p:grpSpPr>
      <p:grpSp>
        <p:nvGrpSpPr>
          <p:cNvPr id="221" name="Google Shape;221;g2c1d32746af_0_495"/>
          <p:cNvGrpSpPr/>
          <p:nvPr/>
        </p:nvGrpSpPr>
        <p:grpSpPr>
          <a:xfrm>
            <a:off x="830394" y="4169151"/>
            <a:ext cx="745763" cy="45826"/>
            <a:chOff x="4580561" y="2589004"/>
            <a:chExt cx="1064464" cy="25200"/>
          </a:xfrm>
        </p:grpSpPr>
        <p:sp>
          <p:nvSpPr>
            <p:cNvPr id="222" name="Google Shape;222;g2c1d32746af_0_495"/>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g2c1d32746af_0_495"/>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24" name="Google Shape;224;g2c1d32746af_0_495"/>
          <p:cNvSpPr txBox="1">
            <a:spLocks noGrp="1"/>
          </p:cNvSpPr>
          <p:nvPr>
            <p:ph type="title" hasCustomPrompt="1"/>
          </p:nvPr>
        </p:nvSpPr>
        <p:spPr>
          <a:xfrm>
            <a:off x="729450" y="733950"/>
            <a:ext cx="7688400" cy="1244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chemeClr val="lt1"/>
              </a:buClr>
              <a:buSzPts val="8000"/>
              <a:buNone/>
              <a:defRPr sz="8000">
                <a:solidFill>
                  <a:schemeClr val="lt1"/>
                </a:solidFill>
              </a:defRPr>
            </a:lvl1pPr>
            <a:lvl2pPr lvl="1" algn="l" rtl="0">
              <a:lnSpc>
                <a:spcPct val="100000"/>
              </a:lnSpc>
              <a:spcBef>
                <a:spcPts val="0"/>
              </a:spcBef>
              <a:spcAft>
                <a:spcPts val="0"/>
              </a:spcAft>
              <a:buClr>
                <a:schemeClr val="lt1"/>
              </a:buClr>
              <a:buSzPts val="8000"/>
              <a:buNone/>
              <a:defRPr sz="8000">
                <a:solidFill>
                  <a:schemeClr val="lt1"/>
                </a:solidFill>
              </a:defRPr>
            </a:lvl2pPr>
            <a:lvl3pPr lvl="2" algn="l" rtl="0">
              <a:lnSpc>
                <a:spcPct val="100000"/>
              </a:lnSpc>
              <a:spcBef>
                <a:spcPts val="0"/>
              </a:spcBef>
              <a:spcAft>
                <a:spcPts val="0"/>
              </a:spcAft>
              <a:buClr>
                <a:schemeClr val="lt1"/>
              </a:buClr>
              <a:buSzPts val="8000"/>
              <a:buNone/>
              <a:defRPr sz="8000">
                <a:solidFill>
                  <a:schemeClr val="lt1"/>
                </a:solidFill>
              </a:defRPr>
            </a:lvl3pPr>
            <a:lvl4pPr lvl="3" algn="l" rtl="0">
              <a:lnSpc>
                <a:spcPct val="100000"/>
              </a:lnSpc>
              <a:spcBef>
                <a:spcPts val="0"/>
              </a:spcBef>
              <a:spcAft>
                <a:spcPts val="0"/>
              </a:spcAft>
              <a:buClr>
                <a:schemeClr val="lt1"/>
              </a:buClr>
              <a:buSzPts val="8000"/>
              <a:buNone/>
              <a:defRPr sz="8000">
                <a:solidFill>
                  <a:schemeClr val="lt1"/>
                </a:solidFill>
              </a:defRPr>
            </a:lvl4pPr>
            <a:lvl5pPr lvl="4" algn="l" rtl="0">
              <a:lnSpc>
                <a:spcPct val="100000"/>
              </a:lnSpc>
              <a:spcBef>
                <a:spcPts val="0"/>
              </a:spcBef>
              <a:spcAft>
                <a:spcPts val="0"/>
              </a:spcAft>
              <a:buClr>
                <a:schemeClr val="lt1"/>
              </a:buClr>
              <a:buSzPts val="8000"/>
              <a:buNone/>
              <a:defRPr sz="8000">
                <a:solidFill>
                  <a:schemeClr val="lt1"/>
                </a:solidFill>
              </a:defRPr>
            </a:lvl5pPr>
            <a:lvl6pPr lvl="5" algn="l" rtl="0">
              <a:lnSpc>
                <a:spcPct val="100000"/>
              </a:lnSpc>
              <a:spcBef>
                <a:spcPts val="0"/>
              </a:spcBef>
              <a:spcAft>
                <a:spcPts val="0"/>
              </a:spcAft>
              <a:buClr>
                <a:schemeClr val="lt1"/>
              </a:buClr>
              <a:buSzPts val="8000"/>
              <a:buNone/>
              <a:defRPr sz="8000">
                <a:solidFill>
                  <a:schemeClr val="lt1"/>
                </a:solidFill>
              </a:defRPr>
            </a:lvl6pPr>
            <a:lvl7pPr lvl="6" algn="l" rtl="0">
              <a:lnSpc>
                <a:spcPct val="100000"/>
              </a:lnSpc>
              <a:spcBef>
                <a:spcPts val="0"/>
              </a:spcBef>
              <a:spcAft>
                <a:spcPts val="0"/>
              </a:spcAft>
              <a:buClr>
                <a:schemeClr val="lt1"/>
              </a:buClr>
              <a:buSzPts val="8000"/>
              <a:buNone/>
              <a:defRPr sz="8000">
                <a:solidFill>
                  <a:schemeClr val="lt1"/>
                </a:solidFill>
              </a:defRPr>
            </a:lvl7pPr>
            <a:lvl8pPr lvl="7" algn="l" rtl="0">
              <a:lnSpc>
                <a:spcPct val="100000"/>
              </a:lnSpc>
              <a:spcBef>
                <a:spcPts val="0"/>
              </a:spcBef>
              <a:spcAft>
                <a:spcPts val="0"/>
              </a:spcAft>
              <a:buClr>
                <a:schemeClr val="lt1"/>
              </a:buClr>
              <a:buSzPts val="8000"/>
              <a:buNone/>
              <a:defRPr sz="8000">
                <a:solidFill>
                  <a:schemeClr val="lt1"/>
                </a:solidFill>
              </a:defRPr>
            </a:lvl8pPr>
            <a:lvl9pPr lvl="8" algn="l" rtl="0">
              <a:lnSpc>
                <a:spcPct val="100000"/>
              </a:lnSpc>
              <a:spcBef>
                <a:spcPts val="0"/>
              </a:spcBef>
              <a:spcAft>
                <a:spcPts val="0"/>
              </a:spcAft>
              <a:buClr>
                <a:schemeClr val="lt1"/>
              </a:buClr>
              <a:buSzPts val="8000"/>
              <a:buNone/>
              <a:defRPr sz="8000">
                <a:solidFill>
                  <a:schemeClr val="lt1"/>
                </a:solidFill>
              </a:defRPr>
            </a:lvl9pPr>
          </a:lstStyle>
          <a:p>
            <a:r>
              <a:t>xx%</a:t>
            </a:r>
          </a:p>
        </p:txBody>
      </p:sp>
      <p:sp>
        <p:nvSpPr>
          <p:cNvPr id="225" name="Google Shape;225;g2c1d32746af_0_495"/>
          <p:cNvSpPr txBox="1">
            <a:spLocks noGrp="1"/>
          </p:cNvSpPr>
          <p:nvPr>
            <p:ph type="body" idx="1"/>
          </p:nvPr>
        </p:nvSpPr>
        <p:spPr>
          <a:xfrm>
            <a:off x="729450" y="2272888"/>
            <a:ext cx="7688400" cy="1580400"/>
          </a:xfrm>
          <a:prstGeom prst="rect">
            <a:avLst/>
          </a:prstGeom>
          <a:noFill/>
          <a:ln>
            <a:noFill/>
          </a:ln>
        </p:spPr>
        <p:txBody>
          <a:bodyPr spcFirstLastPara="1" wrap="square" lIns="91425" tIns="91425" rIns="91425" bIns="91425" anchor="t" anchorCtr="0">
            <a:normAutofit/>
          </a:bodyPr>
          <a:lstStyle>
            <a:lvl1pPr marL="457200" lvl="0" indent="-311150" algn="l" rtl="0">
              <a:lnSpc>
                <a:spcPct val="115000"/>
              </a:lnSpc>
              <a:spcBef>
                <a:spcPts val="0"/>
              </a:spcBef>
              <a:spcAft>
                <a:spcPts val="0"/>
              </a:spcAft>
              <a:buClr>
                <a:schemeClr val="lt1"/>
              </a:buClr>
              <a:buSzPts val="1300"/>
              <a:buChar char="●"/>
              <a:defRPr>
                <a:solidFill>
                  <a:schemeClr val="lt1"/>
                </a:solidFill>
              </a:defRPr>
            </a:lvl1pPr>
            <a:lvl2pPr marL="914400" lvl="1" indent="-298450" algn="l" rtl="0">
              <a:lnSpc>
                <a:spcPct val="115000"/>
              </a:lnSpc>
              <a:spcBef>
                <a:spcPts val="0"/>
              </a:spcBef>
              <a:spcAft>
                <a:spcPts val="0"/>
              </a:spcAft>
              <a:buClr>
                <a:schemeClr val="lt1"/>
              </a:buClr>
              <a:buSzPts val="1100"/>
              <a:buChar char="○"/>
              <a:defRPr>
                <a:solidFill>
                  <a:schemeClr val="lt1"/>
                </a:solidFill>
              </a:defRPr>
            </a:lvl2pPr>
            <a:lvl3pPr marL="1371600" lvl="2" indent="-298450" algn="l" rtl="0">
              <a:lnSpc>
                <a:spcPct val="115000"/>
              </a:lnSpc>
              <a:spcBef>
                <a:spcPts val="0"/>
              </a:spcBef>
              <a:spcAft>
                <a:spcPts val="0"/>
              </a:spcAft>
              <a:buClr>
                <a:schemeClr val="lt1"/>
              </a:buClr>
              <a:buSzPts val="1100"/>
              <a:buChar char="■"/>
              <a:defRPr>
                <a:solidFill>
                  <a:schemeClr val="lt1"/>
                </a:solidFill>
              </a:defRPr>
            </a:lvl3pPr>
            <a:lvl4pPr marL="1828800" lvl="3" indent="-298450" algn="l" rtl="0">
              <a:lnSpc>
                <a:spcPct val="115000"/>
              </a:lnSpc>
              <a:spcBef>
                <a:spcPts val="0"/>
              </a:spcBef>
              <a:spcAft>
                <a:spcPts val="0"/>
              </a:spcAft>
              <a:buClr>
                <a:schemeClr val="lt1"/>
              </a:buClr>
              <a:buSzPts val="1100"/>
              <a:buChar char="●"/>
              <a:defRPr>
                <a:solidFill>
                  <a:schemeClr val="lt1"/>
                </a:solidFill>
              </a:defRPr>
            </a:lvl4pPr>
            <a:lvl5pPr marL="2286000" lvl="4" indent="-298450" algn="l" rtl="0">
              <a:lnSpc>
                <a:spcPct val="115000"/>
              </a:lnSpc>
              <a:spcBef>
                <a:spcPts val="0"/>
              </a:spcBef>
              <a:spcAft>
                <a:spcPts val="0"/>
              </a:spcAft>
              <a:buClr>
                <a:schemeClr val="lt1"/>
              </a:buClr>
              <a:buSzPts val="1100"/>
              <a:buChar char="○"/>
              <a:defRPr>
                <a:solidFill>
                  <a:schemeClr val="lt1"/>
                </a:solidFill>
              </a:defRPr>
            </a:lvl5pPr>
            <a:lvl6pPr marL="2743200" lvl="5" indent="-298450" algn="l" rtl="0">
              <a:lnSpc>
                <a:spcPct val="115000"/>
              </a:lnSpc>
              <a:spcBef>
                <a:spcPts val="0"/>
              </a:spcBef>
              <a:spcAft>
                <a:spcPts val="0"/>
              </a:spcAft>
              <a:buClr>
                <a:schemeClr val="lt1"/>
              </a:buClr>
              <a:buSzPts val="1100"/>
              <a:buChar char="■"/>
              <a:defRPr>
                <a:solidFill>
                  <a:schemeClr val="lt1"/>
                </a:solidFill>
              </a:defRPr>
            </a:lvl6pPr>
            <a:lvl7pPr marL="3200400" lvl="6" indent="-298450" algn="l" rtl="0">
              <a:lnSpc>
                <a:spcPct val="115000"/>
              </a:lnSpc>
              <a:spcBef>
                <a:spcPts val="0"/>
              </a:spcBef>
              <a:spcAft>
                <a:spcPts val="0"/>
              </a:spcAft>
              <a:buClr>
                <a:schemeClr val="lt1"/>
              </a:buClr>
              <a:buSzPts val="1100"/>
              <a:buChar char="●"/>
              <a:defRPr>
                <a:solidFill>
                  <a:schemeClr val="lt1"/>
                </a:solidFill>
              </a:defRPr>
            </a:lvl7pPr>
            <a:lvl8pPr marL="3657600" lvl="7" indent="-298450" algn="l" rtl="0">
              <a:lnSpc>
                <a:spcPct val="115000"/>
              </a:lnSpc>
              <a:spcBef>
                <a:spcPts val="0"/>
              </a:spcBef>
              <a:spcAft>
                <a:spcPts val="0"/>
              </a:spcAft>
              <a:buClr>
                <a:schemeClr val="lt1"/>
              </a:buClr>
              <a:buSzPts val="1100"/>
              <a:buChar char="○"/>
              <a:defRPr>
                <a:solidFill>
                  <a:schemeClr val="lt1"/>
                </a:solidFill>
              </a:defRPr>
            </a:lvl8pPr>
            <a:lvl9pPr marL="4114800" lvl="8" indent="-298450" algn="l" rtl="0">
              <a:lnSpc>
                <a:spcPct val="115000"/>
              </a:lnSpc>
              <a:spcBef>
                <a:spcPts val="0"/>
              </a:spcBef>
              <a:spcAft>
                <a:spcPts val="0"/>
              </a:spcAft>
              <a:buClr>
                <a:schemeClr val="lt1"/>
              </a:buClr>
              <a:buSzPts val="1100"/>
              <a:buChar char="■"/>
              <a:defRPr>
                <a:solidFill>
                  <a:schemeClr val="lt1"/>
                </a:solidFill>
              </a:defRPr>
            </a:lvl9pPr>
          </a:lstStyle>
          <a:p>
            <a:endParaRPr/>
          </a:p>
        </p:txBody>
      </p:sp>
      <p:sp>
        <p:nvSpPr>
          <p:cNvPr id="226" name="Google Shape;226;g2c1d32746af_0_495"/>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_Section Header 1">
  <p:cSld name="SECTION_HEADER_2">
    <p:spTree>
      <p:nvGrpSpPr>
        <p:cNvPr id="1" name="Shape 227"/>
        <p:cNvGrpSpPr/>
        <p:nvPr/>
      </p:nvGrpSpPr>
      <p:grpSpPr>
        <a:xfrm>
          <a:off x="0" y="0"/>
          <a:ext cx="0" cy="0"/>
          <a:chOff x="0" y="0"/>
          <a:chExt cx="0" cy="0"/>
        </a:xfrm>
      </p:grpSpPr>
      <p:pic>
        <p:nvPicPr>
          <p:cNvPr id="228" name="Google Shape;228;g2c1d32746af_0_502"/>
          <p:cNvPicPr preferRelativeResize="0"/>
          <p:nvPr/>
        </p:nvPicPr>
        <p:blipFill rotWithShape="1">
          <a:blip r:embed="rId2">
            <a:alphaModFix/>
          </a:blip>
          <a:srcRect l="764" t="764"/>
          <a:stretch/>
        </p:blipFill>
        <p:spPr>
          <a:xfrm>
            <a:off x="0" y="0"/>
            <a:ext cx="9143999" cy="5143501"/>
          </a:xfrm>
          <a:prstGeom prst="rect">
            <a:avLst/>
          </a:prstGeom>
          <a:noFill/>
          <a:ln>
            <a:noFill/>
          </a:ln>
        </p:spPr>
      </p:pic>
      <p:sp>
        <p:nvSpPr>
          <p:cNvPr id="229" name="Google Shape;229;g2c1d32746af_0_502"/>
          <p:cNvSpPr txBox="1">
            <a:spLocks noGrp="1"/>
          </p:cNvSpPr>
          <p:nvPr>
            <p:ph type="title"/>
          </p:nvPr>
        </p:nvSpPr>
        <p:spPr>
          <a:xfrm>
            <a:off x="4572000" y="1282303"/>
            <a:ext cx="3938700" cy="2139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5C9E45"/>
              </a:buClr>
              <a:buSzPts val="4500"/>
              <a:buFont typeface="Montserrat"/>
              <a:buNone/>
              <a:defRPr sz="4500"/>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30" name="Google Shape;230;g2c1d32746af_0_502"/>
          <p:cNvSpPr txBox="1">
            <a:spLocks noGrp="1"/>
          </p:cNvSpPr>
          <p:nvPr>
            <p:ph type="body" idx="1"/>
          </p:nvPr>
        </p:nvSpPr>
        <p:spPr>
          <a:xfrm>
            <a:off x="4572000" y="3442097"/>
            <a:ext cx="3938700" cy="11250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231" name="Google Shape;231;g2c1d32746af_0_502"/>
          <p:cNvPicPr preferRelativeResize="0"/>
          <p:nvPr/>
        </p:nvPicPr>
        <p:blipFill rotWithShape="1">
          <a:blip r:embed="rId3">
            <a:alphaModFix/>
          </a:blip>
          <a:srcRect/>
          <a:stretch/>
        </p:blipFill>
        <p:spPr>
          <a:xfrm>
            <a:off x="4572000" y="459672"/>
            <a:ext cx="1055733" cy="436631"/>
          </a:xfrm>
          <a:prstGeom prst="rect">
            <a:avLst/>
          </a:prstGeom>
          <a:noFill/>
          <a:ln>
            <a:noFill/>
          </a:ln>
        </p:spPr>
      </p:pic>
      <p:sp>
        <p:nvSpPr>
          <p:cNvPr id="232" name="Google Shape;232;g2c1d32746af_0_502"/>
          <p:cNvSpPr txBox="1"/>
          <p:nvPr/>
        </p:nvSpPr>
        <p:spPr>
          <a:xfrm>
            <a:off x="8515350" y="4598250"/>
            <a:ext cx="628800" cy="207900"/>
          </a:xfrm>
          <a:prstGeom prst="rect">
            <a:avLst/>
          </a:prstGeom>
          <a:noFill/>
          <a:ln>
            <a:noFill/>
          </a:ln>
        </p:spPr>
        <p:txBody>
          <a:bodyPr spcFirstLastPara="1" wrap="square" lIns="68575" tIns="34275" rIns="68575" bIns="34275" anchor="ctr" anchorCtr="0">
            <a:sp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rgbClr val="5B9F45"/>
                </a:solidFill>
                <a:latin typeface="Montserrat"/>
                <a:ea typeface="Montserrat"/>
                <a:cs typeface="Montserrat"/>
                <a:sym typeface="Montserrat"/>
              </a:rPr>
              <a:t>‹#›</a:t>
            </a:fld>
            <a:endParaRPr sz="900" b="0" i="0" u="none" strike="noStrike" cap="none">
              <a:solidFill>
                <a:srgbClr val="5B9F45"/>
              </a:solidFill>
              <a:latin typeface="Montserrat"/>
              <a:ea typeface="Montserrat"/>
              <a:cs typeface="Montserrat"/>
              <a:sym typeface="Montserrat"/>
            </a:endParaRPr>
          </a:p>
        </p:txBody>
      </p:sp>
      <p:pic>
        <p:nvPicPr>
          <p:cNvPr id="233" name="Google Shape;233;g2c1d32746af_0_502" descr="A green and white background&#10;&#10;Description automatically generated"/>
          <p:cNvPicPr preferRelativeResize="0"/>
          <p:nvPr/>
        </p:nvPicPr>
        <p:blipFill rotWithShape="1">
          <a:blip r:embed="rId4">
            <a:alphaModFix/>
          </a:blip>
          <a:srcRect t="96406"/>
          <a:stretch/>
        </p:blipFill>
        <p:spPr>
          <a:xfrm>
            <a:off x="-1" y="5018809"/>
            <a:ext cx="9144000" cy="124691"/>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_Section Header 2">
  <p:cSld name="SECTION_HEADER_3">
    <p:spTree>
      <p:nvGrpSpPr>
        <p:cNvPr id="1" name="Shape 234"/>
        <p:cNvGrpSpPr/>
        <p:nvPr/>
      </p:nvGrpSpPr>
      <p:grpSpPr>
        <a:xfrm>
          <a:off x="0" y="0"/>
          <a:ext cx="0" cy="0"/>
          <a:chOff x="0" y="0"/>
          <a:chExt cx="0" cy="0"/>
        </a:xfrm>
      </p:grpSpPr>
      <p:pic>
        <p:nvPicPr>
          <p:cNvPr id="235" name="Google Shape;235;g2c1d32746af_0_509"/>
          <p:cNvPicPr preferRelativeResize="0"/>
          <p:nvPr/>
        </p:nvPicPr>
        <p:blipFill rotWithShape="1">
          <a:blip r:embed="rId2">
            <a:alphaModFix/>
          </a:blip>
          <a:srcRect l="764" t="764"/>
          <a:stretch/>
        </p:blipFill>
        <p:spPr>
          <a:xfrm>
            <a:off x="0" y="0"/>
            <a:ext cx="9143999" cy="5143501"/>
          </a:xfrm>
          <a:prstGeom prst="rect">
            <a:avLst/>
          </a:prstGeom>
          <a:noFill/>
          <a:ln>
            <a:noFill/>
          </a:ln>
        </p:spPr>
      </p:pic>
      <p:sp>
        <p:nvSpPr>
          <p:cNvPr id="236" name="Google Shape;236;g2c1d32746af_0_509"/>
          <p:cNvSpPr txBox="1">
            <a:spLocks noGrp="1"/>
          </p:cNvSpPr>
          <p:nvPr>
            <p:ph type="title"/>
          </p:nvPr>
        </p:nvSpPr>
        <p:spPr>
          <a:xfrm>
            <a:off x="4572000" y="1282303"/>
            <a:ext cx="3938700" cy="2139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5C9E45"/>
              </a:buClr>
              <a:buSzPts val="4500"/>
              <a:buFont typeface="Montserrat"/>
              <a:buNone/>
              <a:defRPr sz="4500"/>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37" name="Google Shape;237;g2c1d32746af_0_509"/>
          <p:cNvSpPr txBox="1">
            <a:spLocks noGrp="1"/>
          </p:cNvSpPr>
          <p:nvPr>
            <p:ph type="body" idx="1"/>
          </p:nvPr>
        </p:nvSpPr>
        <p:spPr>
          <a:xfrm>
            <a:off x="4572000" y="3442097"/>
            <a:ext cx="3938700" cy="11250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pic>
        <p:nvPicPr>
          <p:cNvPr id="238" name="Google Shape;238;g2c1d32746af_0_509"/>
          <p:cNvPicPr preferRelativeResize="0"/>
          <p:nvPr/>
        </p:nvPicPr>
        <p:blipFill rotWithShape="1">
          <a:blip r:embed="rId3">
            <a:alphaModFix/>
          </a:blip>
          <a:srcRect/>
          <a:stretch/>
        </p:blipFill>
        <p:spPr>
          <a:xfrm>
            <a:off x="4572000" y="459672"/>
            <a:ext cx="1055733" cy="436631"/>
          </a:xfrm>
          <a:prstGeom prst="rect">
            <a:avLst/>
          </a:prstGeom>
          <a:noFill/>
          <a:ln>
            <a:noFill/>
          </a:ln>
        </p:spPr>
      </p:pic>
      <p:sp>
        <p:nvSpPr>
          <p:cNvPr id="239" name="Google Shape;239;g2c1d32746af_0_509"/>
          <p:cNvSpPr txBox="1"/>
          <p:nvPr/>
        </p:nvSpPr>
        <p:spPr>
          <a:xfrm>
            <a:off x="8515350" y="4598250"/>
            <a:ext cx="628800" cy="207900"/>
          </a:xfrm>
          <a:prstGeom prst="rect">
            <a:avLst/>
          </a:prstGeom>
          <a:noFill/>
          <a:ln>
            <a:noFill/>
          </a:ln>
        </p:spPr>
        <p:txBody>
          <a:bodyPr spcFirstLastPara="1" wrap="square" lIns="68575" tIns="34275" rIns="68575" bIns="34275" anchor="ctr" anchorCtr="0">
            <a:sp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rgbClr val="5B9F45"/>
                </a:solidFill>
                <a:latin typeface="Montserrat"/>
                <a:ea typeface="Montserrat"/>
                <a:cs typeface="Montserrat"/>
                <a:sym typeface="Montserrat"/>
              </a:rPr>
              <a:t>‹#›</a:t>
            </a:fld>
            <a:endParaRPr sz="900" b="0" i="0" u="none" strike="noStrike" cap="none">
              <a:solidFill>
                <a:srgbClr val="5B9F45"/>
              </a:solidFill>
              <a:latin typeface="Montserrat"/>
              <a:ea typeface="Montserrat"/>
              <a:cs typeface="Montserrat"/>
              <a:sym typeface="Montserrat"/>
            </a:endParaRPr>
          </a:p>
        </p:txBody>
      </p:sp>
      <p:pic>
        <p:nvPicPr>
          <p:cNvPr id="240" name="Google Shape;240;g2c1d32746af_0_509" descr="A green and white background&#10;&#10;Description automatically generated"/>
          <p:cNvPicPr preferRelativeResize="0"/>
          <p:nvPr/>
        </p:nvPicPr>
        <p:blipFill rotWithShape="1">
          <a:blip r:embed="rId4">
            <a:alphaModFix/>
          </a:blip>
          <a:srcRect t="96406"/>
          <a:stretch/>
        </p:blipFill>
        <p:spPr>
          <a:xfrm>
            <a:off x="-1" y="5018809"/>
            <a:ext cx="9144000" cy="12469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g240ecded6a8_0_624"/>
          <p:cNvSpPr txBox="1">
            <a:spLocks noGrp="1"/>
          </p:cNvSpPr>
          <p:nvPr>
            <p:ph type="title"/>
          </p:nvPr>
        </p:nvSpPr>
        <p:spPr>
          <a:xfrm>
            <a:off x="628650" y="628650"/>
            <a:ext cx="7886700" cy="4287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rgbClr val="5C9E45"/>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8" name="Google Shape;28;g240ecded6a8_0_624"/>
          <p:cNvSpPr txBox="1">
            <a:spLocks noGrp="1"/>
          </p:cNvSpPr>
          <p:nvPr>
            <p:ph type="body" idx="1"/>
          </p:nvPr>
        </p:nvSpPr>
        <p:spPr>
          <a:xfrm>
            <a:off x="628650" y="1230406"/>
            <a:ext cx="7886700" cy="3284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grpSp>
        <p:nvGrpSpPr>
          <p:cNvPr id="29" name="Google Shape;29;g240ecded6a8_0_624"/>
          <p:cNvGrpSpPr/>
          <p:nvPr/>
        </p:nvGrpSpPr>
        <p:grpSpPr>
          <a:xfrm>
            <a:off x="7341567" y="4436518"/>
            <a:ext cx="1173781" cy="436631"/>
            <a:chOff x="9788759" y="5915364"/>
            <a:chExt cx="1565041" cy="582174"/>
          </a:xfrm>
        </p:grpSpPr>
        <p:cxnSp>
          <p:nvCxnSpPr>
            <p:cNvPr id="30" name="Google Shape;30;g240ecded6a8_0_624"/>
            <p:cNvCxnSpPr/>
            <p:nvPr/>
          </p:nvCxnSpPr>
          <p:spPr>
            <a:xfrm>
              <a:off x="11353800" y="6152025"/>
              <a:ext cx="0" cy="234900"/>
            </a:xfrm>
            <a:prstGeom prst="straightConnector1">
              <a:avLst/>
            </a:prstGeom>
            <a:noFill/>
            <a:ln w="12700" cap="flat" cmpd="sng">
              <a:solidFill>
                <a:srgbClr val="5B9F45"/>
              </a:solidFill>
              <a:prstDash val="solid"/>
              <a:miter lim="800000"/>
              <a:headEnd type="none" w="sm" len="sm"/>
              <a:tailEnd type="none" w="sm" len="sm"/>
            </a:ln>
          </p:spPr>
        </p:cxnSp>
        <p:pic>
          <p:nvPicPr>
            <p:cNvPr id="31" name="Google Shape;31;g240ecded6a8_0_624"/>
            <p:cNvPicPr preferRelativeResize="0"/>
            <p:nvPr/>
          </p:nvPicPr>
          <p:blipFill rotWithShape="1">
            <a:blip r:embed="rId2">
              <a:alphaModFix/>
            </a:blip>
            <a:srcRect/>
            <a:stretch/>
          </p:blipFill>
          <p:spPr>
            <a:xfrm>
              <a:off x="9788759" y="5915364"/>
              <a:ext cx="1407644" cy="582174"/>
            </a:xfrm>
            <a:prstGeom prst="rect">
              <a:avLst/>
            </a:prstGeom>
            <a:noFill/>
            <a:ln>
              <a:noFill/>
            </a:ln>
          </p:spPr>
        </p:pic>
      </p:grpSp>
      <p:sp>
        <p:nvSpPr>
          <p:cNvPr id="32" name="Google Shape;32;g240ecded6a8_0_624"/>
          <p:cNvSpPr txBox="1"/>
          <p:nvPr/>
        </p:nvSpPr>
        <p:spPr>
          <a:xfrm>
            <a:off x="8515350" y="4598250"/>
            <a:ext cx="628800" cy="207900"/>
          </a:xfrm>
          <a:prstGeom prst="rect">
            <a:avLst/>
          </a:prstGeom>
          <a:noFill/>
          <a:ln>
            <a:noFill/>
          </a:ln>
        </p:spPr>
        <p:txBody>
          <a:bodyPr spcFirstLastPara="1" wrap="square" lIns="68575" tIns="34275" rIns="68575" bIns="34275" anchor="ctr" anchorCtr="0">
            <a:sp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rgbClr val="5B9F45"/>
                </a:solidFill>
                <a:latin typeface="Montserrat"/>
                <a:ea typeface="Montserrat"/>
                <a:cs typeface="Montserrat"/>
                <a:sym typeface="Montserrat"/>
              </a:rPr>
              <a:t>‹#›</a:t>
            </a:fld>
            <a:endParaRPr sz="900" b="0" i="0" u="none" strike="noStrike" cap="none">
              <a:solidFill>
                <a:srgbClr val="5B9F45"/>
              </a:solidFill>
              <a:latin typeface="Montserrat"/>
              <a:ea typeface="Montserrat"/>
              <a:cs typeface="Montserrat"/>
              <a:sym typeface="Montserrat"/>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33"/>
        <p:cNvGrpSpPr/>
        <p:nvPr/>
      </p:nvGrpSpPr>
      <p:grpSpPr>
        <a:xfrm>
          <a:off x="0" y="0"/>
          <a:ext cx="0" cy="0"/>
          <a:chOff x="0" y="0"/>
          <a:chExt cx="0" cy="0"/>
        </a:xfrm>
      </p:grpSpPr>
      <p:pic>
        <p:nvPicPr>
          <p:cNvPr id="34" name="Google Shape;34;g240ecded6a8_0_631"/>
          <p:cNvPicPr preferRelativeResize="0"/>
          <p:nvPr/>
        </p:nvPicPr>
        <p:blipFill rotWithShape="1">
          <a:blip r:embed="rId2">
            <a:alphaModFix/>
          </a:blip>
          <a:srcRect t="39" b="35"/>
          <a:stretch/>
        </p:blipFill>
        <p:spPr>
          <a:xfrm>
            <a:off x="-1" y="0"/>
            <a:ext cx="9144002" cy="4958638"/>
          </a:xfrm>
          <a:prstGeom prst="rect">
            <a:avLst/>
          </a:prstGeom>
          <a:noFill/>
          <a:ln>
            <a:noFill/>
          </a:ln>
        </p:spPr>
      </p:pic>
      <p:sp>
        <p:nvSpPr>
          <p:cNvPr id="35" name="Google Shape;35;g240ecded6a8_0_631"/>
          <p:cNvSpPr/>
          <p:nvPr/>
        </p:nvSpPr>
        <p:spPr>
          <a:xfrm>
            <a:off x="-1" y="1"/>
            <a:ext cx="9144000" cy="4958700"/>
          </a:xfrm>
          <a:prstGeom prst="rect">
            <a:avLst/>
          </a:prstGeom>
          <a:solidFill>
            <a:srgbClr val="C6A749">
              <a:alpha val="8000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
        <p:cNvGrpSpPr/>
        <p:nvPr/>
      </p:nvGrpSpPr>
      <p:grpSpPr>
        <a:xfrm>
          <a:off x="0" y="0"/>
          <a:ext cx="0" cy="0"/>
          <a:chOff x="0" y="0"/>
          <a:chExt cx="0" cy="0"/>
        </a:xfrm>
      </p:grpSpPr>
      <p:sp>
        <p:nvSpPr>
          <p:cNvPr id="37" name="Google Shape;37;g240ecded6a8_0_605"/>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
        <p:cNvGrpSpPr/>
        <p:nvPr/>
      </p:nvGrpSpPr>
      <p:grpSpPr>
        <a:xfrm>
          <a:off x="0" y="0"/>
          <a:ext cx="0" cy="0"/>
          <a:chOff x="0" y="0"/>
          <a:chExt cx="0" cy="0"/>
        </a:xfrm>
      </p:grpSpPr>
      <p:sp>
        <p:nvSpPr>
          <p:cNvPr id="39" name="Google Shape;39;g240ecded6a8_0_56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0" name="Google Shape;40;g240ecded6a8_0_565"/>
          <p:cNvGrpSpPr/>
          <p:nvPr/>
        </p:nvGrpSpPr>
        <p:grpSpPr>
          <a:xfrm>
            <a:off x="830392" y="1191256"/>
            <a:ext cx="745763" cy="45826"/>
            <a:chOff x="4580561" y="2589004"/>
            <a:chExt cx="1064464" cy="25200"/>
          </a:xfrm>
        </p:grpSpPr>
        <p:sp>
          <p:nvSpPr>
            <p:cNvPr id="41" name="Google Shape;41;g240ecded6a8_0_56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g240ecded6a8_0_56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3" name="Google Shape;43;g240ecded6a8_0_565"/>
          <p:cNvSpPr txBox="1">
            <a:spLocks noGrp="1"/>
          </p:cNvSpPr>
          <p:nvPr>
            <p:ph type="title"/>
          </p:nvPr>
        </p:nvSpPr>
        <p:spPr>
          <a:xfrm>
            <a:off x="729450" y="1318650"/>
            <a:ext cx="7688400" cy="535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a:endParaRPr/>
          </a:p>
        </p:txBody>
      </p:sp>
      <p:sp>
        <p:nvSpPr>
          <p:cNvPr id="44" name="Google Shape;44;g240ecded6a8_0_565"/>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5"/>
        <p:cNvGrpSpPr/>
        <p:nvPr/>
      </p:nvGrpSpPr>
      <p:grpSpPr>
        <a:xfrm>
          <a:off x="0" y="0"/>
          <a:ext cx="0" cy="0"/>
          <a:chOff x="0" y="0"/>
          <a:chExt cx="0" cy="0"/>
        </a:xfrm>
      </p:grpSpPr>
      <p:sp>
        <p:nvSpPr>
          <p:cNvPr id="46" name="Google Shape;46;g240ecded6a8_0_534"/>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7" name="Google Shape;47;g240ecded6a8_0_534"/>
          <p:cNvGrpSpPr/>
          <p:nvPr/>
        </p:nvGrpSpPr>
        <p:grpSpPr>
          <a:xfrm>
            <a:off x="830392" y="1191256"/>
            <a:ext cx="745763" cy="45826"/>
            <a:chOff x="4580561" y="2589004"/>
            <a:chExt cx="1064464" cy="25200"/>
          </a:xfrm>
        </p:grpSpPr>
        <p:sp>
          <p:nvSpPr>
            <p:cNvPr id="48" name="Google Shape;48;g240ecded6a8_0_53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g240ecded6a8_0_53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0" name="Google Shape;50;g240ecded6a8_0_534"/>
          <p:cNvSpPr txBox="1">
            <a:spLocks noGrp="1"/>
          </p:cNvSpPr>
          <p:nvPr>
            <p:ph type="ctrTitle"/>
          </p:nvPr>
        </p:nvSpPr>
        <p:spPr>
          <a:xfrm>
            <a:off x="729450" y="1322450"/>
            <a:ext cx="7688100" cy="1664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4200"/>
              <a:buNone/>
              <a:defRPr sz="4200"/>
            </a:lvl1pPr>
            <a:lvl2pPr lvl="1" algn="l">
              <a:lnSpc>
                <a:spcPct val="100000"/>
              </a:lnSpc>
              <a:spcBef>
                <a:spcPts val="0"/>
              </a:spcBef>
              <a:spcAft>
                <a:spcPts val="0"/>
              </a:spcAft>
              <a:buSzPts val="4200"/>
              <a:buNone/>
              <a:defRPr sz="4200"/>
            </a:lvl2pPr>
            <a:lvl3pPr lvl="2" algn="l">
              <a:lnSpc>
                <a:spcPct val="100000"/>
              </a:lnSpc>
              <a:spcBef>
                <a:spcPts val="0"/>
              </a:spcBef>
              <a:spcAft>
                <a:spcPts val="0"/>
              </a:spcAft>
              <a:buSzPts val="4200"/>
              <a:buNone/>
              <a:defRPr sz="4200"/>
            </a:lvl3pPr>
            <a:lvl4pPr lvl="3" algn="l">
              <a:lnSpc>
                <a:spcPct val="100000"/>
              </a:lnSpc>
              <a:spcBef>
                <a:spcPts val="0"/>
              </a:spcBef>
              <a:spcAft>
                <a:spcPts val="0"/>
              </a:spcAft>
              <a:buSzPts val="4200"/>
              <a:buNone/>
              <a:defRPr sz="4200"/>
            </a:lvl4pPr>
            <a:lvl5pPr lvl="4" algn="l">
              <a:lnSpc>
                <a:spcPct val="100000"/>
              </a:lnSpc>
              <a:spcBef>
                <a:spcPts val="0"/>
              </a:spcBef>
              <a:spcAft>
                <a:spcPts val="0"/>
              </a:spcAft>
              <a:buSzPts val="4200"/>
              <a:buNone/>
              <a:defRPr sz="4200"/>
            </a:lvl5pPr>
            <a:lvl6pPr lvl="5" algn="l">
              <a:lnSpc>
                <a:spcPct val="100000"/>
              </a:lnSpc>
              <a:spcBef>
                <a:spcPts val="0"/>
              </a:spcBef>
              <a:spcAft>
                <a:spcPts val="0"/>
              </a:spcAft>
              <a:buSzPts val="4200"/>
              <a:buNone/>
              <a:defRPr sz="4200"/>
            </a:lvl6pPr>
            <a:lvl7pPr lvl="6" algn="l">
              <a:lnSpc>
                <a:spcPct val="100000"/>
              </a:lnSpc>
              <a:spcBef>
                <a:spcPts val="0"/>
              </a:spcBef>
              <a:spcAft>
                <a:spcPts val="0"/>
              </a:spcAft>
              <a:buSzPts val="4200"/>
              <a:buNone/>
              <a:defRPr sz="4200"/>
            </a:lvl7pPr>
            <a:lvl8pPr lvl="7" algn="l">
              <a:lnSpc>
                <a:spcPct val="100000"/>
              </a:lnSpc>
              <a:spcBef>
                <a:spcPts val="0"/>
              </a:spcBef>
              <a:spcAft>
                <a:spcPts val="0"/>
              </a:spcAft>
              <a:buSzPts val="4200"/>
              <a:buNone/>
              <a:defRPr sz="4200"/>
            </a:lvl8pPr>
            <a:lvl9pPr lvl="8" algn="l">
              <a:lnSpc>
                <a:spcPct val="100000"/>
              </a:lnSpc>
              <a:spcBef>
                <a:spcPts val="0"/>
              </a:spcBef>
              <a:spcAft>
                <a:spcPts val="0"/>
              </a:spcAft>
              <a:buSzPts val="4200"/>
              <a:buNone/>
              <a:defRPr sz="4200"/>
            </a:lvl9pPr>
          </a:lstStyle>
          <a:p>
            <a:endParaRPr/>
          </a:p>
        </p:txBody>
      </p:sp>
      <p:sp>
        <p:nvSpPr>
          <p:cNvPr id="51" name="Google Shape;51;g240ecded6a8_0_534"/>
          <p:cNvSpPr txBox="1">
            <a:spLocks noGrp="1"/>
          </p:cNvSpPr>
          <p:nvPr>
            <p:ph type="subTitle" idx="1"/>
          </p:nvPr>
        </p:nvSpPr>
        <p:spPr>
          <a:xfrm>
            <a:off x="729627" y="3172900"/>
            <a:ext cx="7688100" cy="541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52" name="Google Shape;52;g240ecded6a8_0_534"/>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3"/>
        <p:cNvGrpSpPr/>
        <p:nvPr/>
      </p:nvGrpSpPr>
      <p:grpSpPr>
        <a:xfrm>
          <a:off x="0" y="0"/>
          <a:ext cx="0" cy="0"/>
          <a:chOff x="0" y="0"/>
          <a:chExt cx="0" cy="0"/>
        </a:xfrm>
      </p:grpSpPr>
      <p:grpSp>
        <p:nvGrpSpPr>
          <p:cNvPr id="54" name="Google Shape;54;g240ecded6a8_0_542"/>
          <p:cNvGrpSpPr/>
          <p:nvPr/>
        </p:nvGrpSpPr>
        <p:grpSpPr>
          <a:xfrm>
            <a:off x="830392" y="1191256"/>
            <a:ext cx="745763" cy="45826"/>
            <a:chOff x="4580561" y="2589004"/>
            <a:chExt cx="1064464" cy="25200"/>
          </a:xfrm>
        </p:grpSpPr>
        <p:sp>
          <p:nvSpPr>
            <p:cNvPr id="55" name="Google Shape;55;g240ecded6a8_0_542"/>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g240ecded6a8_0_542"/>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7" name="Google Shape;57;g240ecded6a8_0_542"/>
          <p:cNvSpPr txBox="1">
            <a:spLocks noGrp="1"/>
          </p:cNvSpPr>
          <p:nvPr>
            <p:ph type="title"/>
          </p:nvPr>
        </p:nvSpPr>
        <p:spPr>
          <a:xfrm>
            <a:off x="729450" y="1322450"/>
            <a:ext cx="7688400" cy="1518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58" name="Google Shape;58;g240ecded6a8_0_542"/>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noFill/>
        <a:effectLst/>
      </p:bgPr>
    </p:bg>
    <p:spTree>
      <p:nvGrpSpPr>
        <p:cNvPr id="1" name="Shape 5"/>
        <p:cNvGrpSpPr/>
        <p:nvPr/>
      </p:nvGrpSpPr>
      <p:grpSpPr>
        <a:xfrm>
          <a:off x="0" y="0"/>
          <a:ext cx="0" cy="0"/>
          <a:chOff x="0" y="0"/>
          <a:chExt cx="0" cy="0"/>
        </a:xfrm>
      </p:grpSpPr>
      <p:sp>
        <p:nvSpPr>
          <p:cNvPr id="6" name="Google Shape;6;g240ecded6a8_0_53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9pPr>
          </a:lstStyle>
          <a:p>
            <a:endParaRPr/>
          </a:p>
        </p:txBody>
      </p:sp>
      <p:sp>
        <p:nvSpPr>
          <p:cNvPr id="7" name="Google Shape;7;g240ecded6a8_0_53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endParaRPr/>
          </a:p>
        </p:txBody>
      </p:sp>
      <p:sp>
        <p:nvSpPr>
          <p:cNvPr id="8" name="Google Shape;8;g240ecded6a8_0_530"/>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treamline">
    <p:bg>
      <p:bgPr>
        <a:noFill/>
        <a:effectLst/>
      </p:bgPr>
    </p:bg>
    <p:spTree>
      <p:nvGrpSpPr>
        <p:cNvPr id="1" name="Shape 123"/>
        <p:cNvGrpSpPr/>
        <p:nvPr/>
      </p:nvGrpSpPr>
      <p:grpSpPr>
        <a:xfrm>
          <a:off x="0" y="0"/>
          <a:ext cx="0" cy="0"/>
          <a:chOff x="0" y="0"/>
          <a:chExt cx="0" cy="0"/>
        </a:xfrm>
      </p:grpSpPr>
      <p:sp>
        <p:nvSpPr>
          <p:cNvPr id="124" name="Google Shape;124;g2c1d32746af_0_39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9pPr>
          </a:lstStyle>
          <a:p>
            <a:endParaRPr/>
          </a:p>
        </p:txBody>
      </p:sp>
      <p:sp>
        <p:nvSpPr>
          <p:cNvPr id="125" name="Google Shape;125;g2c1d32746af_0_39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endParaRPr/>
          </a:p>
        </p:txBody>
      </p:sp>
      <p:sp>
        <p:nvSpPr>
          <p:cNvPr id="126" name="Google Shape;126;g2c1d32746af_0_398"/>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2.png"/><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docs.google.com/presentation/d/1sDbWo2ATdOfhvbt636qQFNX9Yb7nbAx0/edit#slide=id.p1"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hyperlink" Target="http://www.attendanceworks.org"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hyperlink" Target="https://docs.google.com/document/d/1uui05Z0F6OdbbnP9WMp_20o9yq6Wvc4O7gX0VflpKn8/edit"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hyperlink" Target="https://docs.google.com/forms/d/e/1FAIpQLSeozcZF7EjUTSPaNNZWaPnbxL09CkSn72GD5MCzoiK9g5AJ0Q/viewform?usp=pp_url"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s://urldefense.proofpoint.com/v2/url?u=https-3A__bcoe.zoom.us_j_93229963311&amp;d=DwIFAg&amp;c=dZ07RdJTYc0QIsm4-cMiSA&amp;r=TK6ElZMxNNSGbuFP3Rvne2W3-cep-TO2Wp-grF1p4ps&amp;m=9JevpPxq9TMuhiX9HHazFuBJrBBWFaHiKW1n8pSF79Jnu6srnuIfYXpDvcOsSmN4&amp;s=z6uKsjGUEXd2t2kO9A_b5G5ELwsW0KnAsizlBoj7JXE&amp;e=" TargetMode="External"/><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drive.google.com/file/d/18TFEPnGyCG1jyr-PYVh9YRqf8LTspCbx/view?usp=sharing"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hyperlink" Target="https://www.readingrockets.org/books-and-authors/booklists/favorite-books/graphic-novels-read-pictures" TargetMode="External"/><Relationship Id="rId3" Type="http://schemas.openxmlformats.org/officeDocument/2006/relationships/image" Target="../media/image11.png"/><Relationship Id="rId7" Type="http://schemas.openxmlformats.org/officeDocument/2006/relationships/hyperlink" Target="https://www.weareteachers.com/free-audiobooks-for-kids/"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hyperlink" Target="https://youtu.be/3W0bBRRdpO4?si=kKqZKJgksPGXtUaq" TargetMode="External"/><Relationship Id="rId11" Type="http://schemas.openxmlformats.org/officeDocument/2006/relationships/image" Target="../media/image14.png"/><Relationship Id="rId5" Type="http://schemas.openxmlformats.org/officeDocument/2006/relationships/hyperlink" Target="https://youtu.be/KCFFqKA85tE?si=kKXIgwiEYeXxZvXM" TargetMode="External"/><Relationship Id="rId10" Type="http://schemas.openxmlformats.org/officeDocument/2006/relationships/image" Target="../media/image13.png"/><Relationship Id="rId4" Type="http://schemas.openxmlformats.org/officeDocument/2006/relationships/hyperlink" Target="https://youtu.be/vt1Twhs8KiA?si=sj0RlhnM4jdONjf9" TargetMode="External"/><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g26dd5e89497_1_108"/>
          <p:cNvSpPr txBox="1">
            <a:spLocks noGrp="1"/>
          </p:cNvSpPr>
          <p:nvPr>
            <p:ph type="title"/>
          </p:nvPr>
        </p:nvSpPr>
        <p:spPr>
          <a:xfrm>
            <a:off x="4572000" y="1282304"/>
            <a:ext cx="3938588" cy="2139553"/>
          </a:xfrm>
          <a:prstGeom prst="rect">
            <a:avLst/>
          </a:prstGeom>
          <a:noFill/>
          <a:ln>
            <a:noFill/>
          </a:ln>
        </p:spPr>
        <p:txBody>
          <a:bodyPr spcFirstLastPara="1" wrap="square" lIns="68575" tIns="34275" rIns="68575" bIns="34275" anchor="b" anchorCtr="0">
            <a:normAutofit fontScale="90000"/>
          </a:bodyPr>
          <a:lstStyle/>
          <a:p>
            <a:pPr marL="0" lvl="0" indent="0" algn="ctr" rtl="0">
              <a:lnSpc>
                <a:spcPct val="90000"/>
              </a:lnSpc>
              <a:spcBef>
                <a:spcPts val="0"/>
              </a:spcBef>
              <a:spcAft>
                <a:spcPts val="0"/>
              </a:spcAft>
              <a:buClr>
                <a:schemeClr val="lt1"/>
              </a:buClr>
              <a:buSzPct val="110949"/>
              <a:buFont typeface="Montserrat"/>
              <a:buNone/>
            </a:pPr>
            <a:r>
              <a:rPr lang="en-US" sz="4054"/>
              <a:t>District English Language Advisory Committee</a:t>
            </a:r>
            <a:endParaRPr/>
          </a:p>
        </p:txBody>
      </p:sp>
      <p:sp>
        <p:nvSpPr>
          <p:cNvPr id="247" name="Google Shape;247;g26dd5e89497_1_108"/>
          <p:cNvSpPr txBox="1">
            <a:spLocks noGrp="1"/>
          </p:cNvSpPr>
          <p:nvPr>
            <p:ph type="body" idx="1"/>
          </p:nvPr>
        </p:nvSpPr>
        <p:spPr>
          <a:xfrm>
            <a:off x="4572000" y="3442097"/>
            <a:ext cx="3938588" cy="1125140"/>
          </a:xfrm>
          <a:prstGeom prst="rect">
            <a:avLst/>
          </a:prstGeom>
          <a:noFill/>
          <a:ln>
            <a:noFill/>
          </a:ln>
        </p:spPr>
        <p:txBody>
          <a:bodyPr spcFirstLastPara="1" wrap="square" lIns="68575" tIns="34275" rIns="68575" bIns="34275" anchor="t" anchorCtr="0">
            <a:normAutofit lnSpcReduction="10000"/>
          </a:bodyPr>
          <a:lstStyle/>
          <a:p>
            <a:pPr marL="0" lvl="0" indent="0" algn="ctr" rtl="0">
              <a:lnSpc>
                <a:spcPct val="100000"/>
              </a:lnSpc>
              <a:spcBef>
                <a:spcPts val="300"/>
              </a:spcBef>
              <a:spcAft>
                <a:spcPts val="0"/>
              </a:spcAft>
              <a:buClr>
                <a:schemeClr val="dk1"/>
              </a:buClr>
              <a:buSzPts val="1500"/>
              <a:buFont typeface="Arial"/>
              <a:buNone/>
            </a:pPr>
            <a:r>
              <a:rPr lang="en-US" sz="1500" b="1">
                <a:solidFill>
                  <a:schemeClr val="dk2"/>
                </a:solidFill>
              </a:rPr>
              <a:t>DATE : March 18, 2024</a:t>
            </a:r>
            <a:endParaRPr sz="1500" b="1">
              <a:solidFill>
                <a:schemeClr val="dk2"/>
              </a:solidFill>
            </a:endParaRPr>
          </a:p>
          <a:p>
            <a:pPr marL="0" lvl="0" indent="0" algn="ctr" rtl="0">
              <a:lnSpc>
                <a:spcPct val="100000"/>
              </a:lnSpc>
              <a:spcBef>
                <a:spcPts val="300"/>
              </a:spcBef>
              <a:spcAft>
                <a:spcPts val="0"/>
              </a:spcAft>
              <a:buClr>
                <a:schemeClr val="dk1"/>
              </a:buClr>
              <a:buSzPts val="1500"/>
              <a:buFont typeface="Arial"/>
              <a:buNone/>
            </a:pPr>
            <a:r>
              <a:rPr lang="en-US" sz="1500" b="1">
                <a:solidFill>
                  <a:schemeClr val="dk2"/>
                </a:solidFill>
              </a:rPr>
              <a:t>TIME: 5:30-7:30 PM</a:t>
            </a:r>
            <a:endParaRPr sz="1500" b="1">
              <a:solidFill>
                <a:schemeClr val="dk2"/>
              </a:solidFill>
            </a:endParaRPr>
          </a:p>
          <a:p>
            <a:pPr marL="0" lvl="0" indent="0" algn="ctr" rtl="0">
              <a:lnSpc>
                <a:spcPct val="100000"/>
              </a:lnSpc>
              <a:spcBef>
                <a:spcPts val="300"/>
              </a:spcBef>
              <a:spcAft>
                <a:spcPts val="0"/>
              </a:spcAft>
              <a:buClr>
                <a:schemeClr val="dk1"/>
              </a:buClr>
              <a:buSzPts val="1500"/>
              <a:buFont typeface="Arial"/>
              <a:buNone/>
            </a:pPr>
            <a:r>
              <a:rPr lang="en-US" sz="1500" b="1">
                <a:solidFill>
                  <a:schemeClr val="dk2"/>
                </a:solidFill>
              </a:rPr>
              <a:t>South Carolina Meeting Room</a:t>
            </a:r>
            <a:endParaRPr sz="1500" b="1">
              <a:solidFill>
                <a:schemeClr val="dk2"/>
              </a:solidFill>
            </a:endParaRPr>
          </a:p>
          <a:p>
            <a:pPr marL="0" lvl="0" indent="0" algn="ctr" rtl="0">
              <a:lnSpc>
                <a:spcPct val="100000"/>
              </a:lnSpc>
              <a:spcBef>
                <a:spcPts val="300"/>
              </a:spcBef>
              <a:spcAft>
                <a:spcPts val="0"/>
              </a:spcAft>
              <a:buClr>
                <a:schemeClr val="dk1"/>
              </a:buClr>
              <a:buSzPts val="1500"/>
              <a:buFont typeface="Arial"/>
              <a:buNone/>
            </a:pPr>
            <a:r>
              <a:rPr lang="en-US" sz="1500">
                <a:solidFill>
                  <a:schemeClr val="dk1"/>
                </a:solidFill>
              </a:rPr>
              <a:t> </a:t>
            </a:r>
            <a:endParaRPr sz="1500">
              <a:solidFill>
                <a:schemeClr val="dk1"/>
              </a:solidFill>
            </a:endParaRPr>
          </a:p>
          <a:p>
            <a:pPr marL="0" lvl="0" indent="0" algn="l" rtl="0">
              <a:lnSpc>
                <a:spcPct val="90000"/>
              </a:lnSpc>
              <a:spcBef>
                <a:spcPts val="0"/>
              </a:spcBef>
              <a:spcAft>
                <a:spcPts val="0"/>
              </a:spcAft>
              <a:buClr>
                <a:srgbClr val="888888"/>
              </a:buClr>
              <a:buSzPts val="1800"/>
              <a:buNone/>
            </a:pPr>
            <a:endParaRPr>
              <a:solidFill>
                <a:schemeClr val="dk1"/>
              </a:solidFill>
            </a:endParaRPr>
          </a:p>
        </p:txBody>
      </p:sp>
      <p:grpSp>
        <p:nvGrpSpPr>
          <p:cNvPr id="248" name="Google Shape;248;g26dd5e89497_1_108"/>
          <p:cNvGrpSpPr/>
          <p:nvPr/>
        </p:nvGrpSpPr>
        <p:grpSpPr>
          <a:xfrm>
            <a:off x="0" y="-601578"/>
            <a:ext cx="2380129" cy="379207"/>
            <a:chOff x="838200" y="-1304612"/>
            <a:chExt cx="3173505" cy="505609"/>
          </a:xfrm>
        </p:grpSpPr>
        <p:sp>
          <p:nvSpPr>
            <p:cNvPr id="249" name="Google Shape;249;g26dd5e89497_1_108"/>
            <p:cNvSpPr/>
            <p:nvPr/>
          </p:nvSpPr>
          <p:spPr>
            <a:xfrm>
              <a:off x="838200" y="-1304612"/>
              <a:ext cx="505609" cy="505609"/>
            </a:xfrm>
            <a:prstGeom prst="rect">
              <a:avLst/>
            </a:prstGeom>
            <a:solidFill>
              <a:srgbClr val="5C9E45"/>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50" name="Google Shape;250;g26dd5e89497_1_108"/>
            <p:cNvSpPr/>
            <p:nvPr/>
          </p:nvSpPr>
          <p:spPr>
            <a:xfrm>
              <a:off x="1505174" y="-1304612"/>
              <a:ext cx="505609" cy="505609"/>
            </a:xfrm>
            <a:prstGeom prst="rect">
              <a:avLst/>
            </a:prstGeom>
            <a:solidFill>
              <a:srgbClr val="95BE5A"/>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51" name="Google Shape;251;g26dd5e89497_1_108"/>
            <p:cNvSpPr/>
            <p:nvPr/>
          </p:nvSpPr>
          <p:spPr>
            <a:xfrm>
              <a:off x="2172148" y="-1304612"/>
              <a:ext cx="505609" cy="505609"/>
            </a:xfrm>
            <a:prstGeom prst="rect">
              <a:avLst/>
            </a:prstGeom>
            <a:solidFill>
              <a:srgbClr val="C6A74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52" name="Google Shape;252;g26dd5e89497_1_108"/>
            <p:cNvSpPr/>
            <p:nvPr/>
          </p:nvSpPr>
          <p:spPr>
            <a:xfrm>
              <a:off x="2839122" y="-1304612"/>
              <a:ext cx="505609" cy="505609"/>
            </a:xfrm>
            <a:prstGeom prst="rect">
              <a:avLst/>
            </a:prstGeom>
            <a:solidFill>
              <a:srgbClr val="F0CC5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53" name="Google Shape;253;g26dd5e89497_1_108"/>
            <p:cNvSpPr/>
            <p:nvPr/>
          </p:nvSpPr>
          <p:spPr>
            <a:xfrm>
              <a:off x="3506096" y="-1304612"/>
              <a:ext cx="505609" cy="505609"/>
            </a:xfrm>
            <a:prstGeom prst="rect">
              <a:avLst/>
            </a:prstGeom>
            <a:solidFill>
              <a:srgbClr val="1E1F1D"/>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6EFF4"/>
        </a:solidFill>
        <a:effectLst/>
      </p:bgPr>
    </p:bg>
    <p:spTree>
      <p:nvGrpSpPr>
        <p:cNvPr id="1" name="Shape 313"/>
        <p:cNvGrpSpPr/>
        <p:nvPr/>
      </p:nvGrpSpPr>
      <p:grpSpPr>
        <a:xfrm>
          <a:off x="0" y="0"/>
          <a:ext cx="0" cy="0"/>
          <a:chOff x="0" y="0"/>
          <a:chExt cx="0" cy="0"/>
        </a:xfrm>
      </p:grpSpPr>
      <p:pic>
        <p:nvPicPr>
          <p:cNvPr id="314" name="Google Shape;314;g2c1d32746af_0_388"/>
          <p:cNvPicPr preferRelativeResize="0"/>
          <p:nvPr/>
        </p:nvPicPr>
        <p:blipFill rotWithShape="1">
          <a:blip r:embed="rId3">
            <a:alphaModFix/>
          </a:blip>
          <a:srcRect/>
          <a:stretch/>
        </p:blipFill>
        <p:spPr>
          <a:xfrm>
            <a:off x="8021150" y="62051"/>
            <a:ext cx="954991" cy="1156927"/>
          </a:xfrm>
          <a:prstGeom prst="rect">
            <a:avLst/>
          </a:prstGeom>
          <a:noFill/>
          <a:ln>
            <a:noFill/>
          </a:ln>
        </p:spPr>
      </p:pic>
      <p:pic>
        <p:nvPicPr>
          <p:cNvPr id="315" name="Google Shape;315;g2c1d32746af_0_388"/>
          <p:cNvPicPr preferRelativeResize="0"/>
          <p:nvPr/>
        </p:nvPicPr>
        <p:blipFill rotWithShape="1">
          <a:blip r:embed="rId4">
            <a:alphaModFix/>
          </a:blip>
          <a:srcRect/>
          <a:stretch/>
        </p:blipFill>
        <p:spPr>
          <a:xfrm rot="1008947">
            <a:off x="284189" y="178713"/>
            <a:ext cx="752334" cy="923625"/>
          </a:xfrm>
          <a:prstGeom prst="rect">
            <a:avLst/>
          </a:prstGeom>
          <a:noFill/>
          <a:ln>
            <a:noFill/>
          </a:ln>
        </p:spPr>
      </p:pic>
      <p:pic>
        <p:nvPicPr>
          <p:cNvPr id="316" name="Google Shape;316;g2c1d32746af_0_388"/>
          <p:cNvPicPr preferRelativeResize="0"/>
          <p:nvPr/>
        </p:nvPicPr>
        <p:blipFill rotWithShape="1">
          <a:blip r:embed="rId5">
            <a:alphaModFix/>
          </a:blip>
          <a:srcRect/>
          <a:stretch/>
        </p:blipFill>
        <p:spPr>
          <a:xfrm rot="10478300">
            <a:off x="192336" y="4517526"/>
            <a:ext cx="395329" cy="567706"/>
          </a:xfrm>
          <a:prstGeom prst="rect">
            <a:avLst/>
          </a:prstGeom>
          <a:noFill/>
          <a:ln>
            <a:noFill/>
          </a:ln>
        </p:spPr>
      </p:pic>
      <p:pic>
        <p:nvPicPr>
          <p:cNvPr id="317" name="Google Shape;317;g2c1d32746af_0_388"/>
          <p:cNvPicPr preferRelativeResize="0"/>
          <p:nvPr/>
        </p:nvPicPr>
        <p:blipFill rotWithShape="1">
          <a:blip r:embed="rId6">
            <a:alphaModFix/>
          </a:blip>
          <a:srcRect/>
          <a:stretch/>
        </p:blipFill>
        <p:spPr>
          <a:xfrm rot="3536401">
            <a:off x="8332274" y="4529403"/>
            <a:ext cx="615956" cy="413250"/>
          </a:xfrm>
          <a:prstGeom prst="rect">
            <a:avLst/>
          </a:prstGeom>
          <a:noFill/>
          <a:ln>
            <a:noFill/>
          </a:ln>
        </p:spPr>
      </p:pic>
      <p:sp>
        <p:nvSpPr>
          <p:cNvPr id="318" name="Google Shape;318;g2c1d32746af_0_388"/>
          <p:cNvSpPr txBox="1"/>
          <p:nvPr/>
        </p:nvSpPr>
        <p:spPr>
          <a:xfrm>
            <a:off x="299104" y="148070"/>
            <a:ext cx="8545800" cy="984900"/>
          </a:xfrm>
          <a:prstGeom prst="rect">
            <a:avLst/>
          </a:prstGeom>
          <a:noFill/>
          <a:ln>
            <a:noFill/>
          </a:ln>
        </p:spPr>
        <p:txBody>
          <a:bodyPr spcFirstLastPara="1" wrap="square" lIns="0" tIns="0" rIns="0" bIns="0" anchor="t" anchorCtr="0">
            <a:spAutoFit/>
          </a:bodyPr>
          <a:lstStyle/>
          <a:p>
            <a:pPr marL="0" marR="0" lvl="0" indent="0" algn="ctr" rtl="0">
              <a:lnSpc>
                <a:spcPct val="137006"/>
              </a:lnSpc>
              <a:spcBef>
                <a:spcPts val="0"/>
              </a:spcBef>
              <a:spcAft>
                <a:spcPts val="0"/>
              </a:spcAft>
              <a:buNone/>
            </a:pPr>
            <a:r>
              <a:rPr lang="en-US" sz="2700" b="1" i="0" u="none" strike="noStrike" cap="none">
                <a:solidFill>
                  <a:srgbClr val="1B50ED"/>
                </a:solidFill>
                <a:latin typeface="Lilita One"/>
                <a:ea typeface="Lilita One"/>
                <a:cs typeface="Lilita One"/>
                <a:sym typeface="Lilita One"/>
              </a:rPr>
              <a:t>W</a:t>
            </a:r>
            <a:r>
              <a:rPr lang="en-US" sz="2700" b="1">
                <a:solidFill>
                  <a:srgbClr val="1B50ED"/>
                </a:solidFill>
                <a:latin typeface="Lilita One"/>
                <a:ea typeface="Lilita One"/>
                <a:cs typeface="Lilita One"/>
                <a:sym typeface="Lilita One"/>
              </a:rPr>
              <a:t>ays to Support Your Student At Home </a:t>
            </a:r>
            <a:endParaRPr sz="2700" b="1">
              <a:solidFill>
                <a:srgbClr val="1B50ED"/>
              </a:solidFill>
              <a:latin typeface="Lilita One"/>
              <a:ea typeface="Lilita One"/>
              <a:cs typeface="Lilita One"/>
              <a:sym typeface="Lilita One"/>
            </a:endParaRPr>
          </a:p>
          <a:p>
            <a:pPr marL="0" marR="0" lvl="0" indent="0" algn="ctr" rtl="0">
              <a:lnSpc>
                <a:spcPct val="137006"/>
              </a:lnSpc>
              <a:spcBef>
                <a:spcPts val="0"/>
              </a:spcBef>
              <a:spcAft>
                <a:spcPts val="0"/>
              </a:spcAft>
              <a:buNone/>
            </a:pPr>
            <a:r>
              <a:rPr lang="en-US" sz="2700" b="1">
                <a:solidFill>
                  <a:srgbClr val="1B50ED"/>
                </a:solidFill>
                <a:latin typeface="Lilita One"/>
                <a:ea typeface="Lilita One"/>
                <a:cs typeface="Lilita One"/>
                <a:sym typeface="Lilita One"/>
              </a:rPr>
              <a:t>Grades 4-8</a:t>
            </a:r>
            <a:endParaRPr sz="2700" b="1">
              <a:solidFill>
                <a:srgbClr val="1B50ED"/>
              </a:solidFill>
              <a:latin typeface="Lilita One"/>
              <a:ea typeface="Lilita One"/>
              <a:cs typeface="Lilita One"/>
              <a:sym typeface="Lilita One"/>
            </a:endParaRPr>
          </a:p>
        </p:txBody>
      </p:sp>
      <p:pic>
        <p:nvPicPr>
          <p:cNvPr id="319" name="Google Shape;319;g2c1d32746af_0_388"/>
          <p:cNvPicPr preferRelativeResize="0"/>
          <p:nvPr/>
        </p:nvPicPr>
        <p:blipFill>
          <a:blip r:embed="rId7">
            <a:alphaModFix/>
          </a:blip>
          <a:stretch>
            <a:fillRect/>
          </a:stretch>
        </p:blipFill>
        <p:spPr>
          <a:xfrm>
            <a:off x="765725" y="1343814"/>
            <a:ext cx="7082254" cy="3157413"/>
          </a:xfrm>
          <a:prstGeom prst="rect">
            <a:avLst/>
          </a:prstGeom>
          <a:noFill/>
          <a:ln>
            <a:noFill/>
          </a:ln>
        </p:spPr>
      </p:pic>
      <p:sp>
        <p:nvSpPr>
          <p:cNvPr id="320" name="Google Shape;320;g2c1d32746af_0_388"/>
          <p:cNvSpPr txBox="1"/>
          <p:nvPr/>
        </p:nvSpPr>
        <p:spPr>
          <a:xfrm>
            <a:off x="496950" y="4501225"/>
            <a:ext cx="8150100" cy="600300"/>
          </a:xfrm>
          <a:prstGeom prst="rect">
            <a:avLst/>
          </a:prstGeom>
          <a:noFill/>
          <a:ln>
            <a:noFill/>
          </a:ln>
        </p:spPr>
        <p:txBody>
          <a:bodyPr spcFirstLastPara="1" wrap="square" lIns="91425" tIns="91425" rIns="91425" bIns="91425" anchor="t" anchorCtr="0">
            <a:spAutoFit/>
          </a:bodyPr>
          <a:lstStyle/>
          <a:p>
            <a:pPr marL="0" lvl="0" indent="0" algn="ctr" rtl="0">
              <a:lnSpc>
                <a:spcPct val="137006"/>
              </a:lnSpc>
              <a:spcBef>
                <a:spcPts val="0"/>
              </a:spcBef>
              <a:spcAft>
                <a:spcPts val="0"/>
              </a:spcAft>
              <a:buClr>
                <a:srgbClr val="000000"/>
              </a:buClr>
              <a:buFont typeface="Arial"/>
              <a:buNone/>
            </a:pPr>
            <a:r>
              <a:rPr lang="en-US" sz="2700" b="1">
                <a:solidFill>
                  <a:srgbClr val="1B50ED"/>
                </a:solidFill>
                <a:latin typeface="Lilita One"/>
                <a:ea typeface="Lilita One"/>
                <a:cs typeface="Lilita One"/>
                <a:sym typeface="Lilita One"/>
              </a:rPr>
              <a:t>With older students read paragraphs and/or pages. </a:t>
            </a:r>
            <a:endParaRPr sz="1300">
              <a:solidFill>
                <a:schemeClr val="accent1"/>
              </a:solidFill>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6EFF4"/>
        </a:solidFill>
        <a:effectLst/>
      </p:bgPr>
    </p:bg>
    <p:spTree>
      <p:nvGrpSpPr>
        <p:cNvPr id="1" name="Shape 324"/>
        <p:cNvGrpSpPr/>
        <p:nvPr/>
      </p:nvGrpSpPr>
      <p:grpSpPr>
        <a:xfrm>
          <a:off x="0" y="0"/>
          <a:ext cx="0" cy="0"/>
          <a:chOff x="0" y="0"/>
          <a:chExt cx="0" cy="0"/>
        </a:xfrm>
      </p:grpSpPr>
      <p:pic>
        <p:nvPicPr>
          <p:cNvPr id="325" name="Google Shape;325;g2c1d32746af_0_516"/>
          <p:cNvPicPr preferRelativeResize="0"/>
          <p:nvPr/>
        </p:nvPicPr>
        <p:blipFill rotWithShape="1">
          <a:blip r:embed="rId3">
            <a:alphaModFix/>
          </a:blip>
          <a:srcRect/>
          <a:stretch/>
        </p:blipFill>
        <p:spPr>
          <a:xfrm>
            <a:off x="628938" y="1480213"/>
            <a:ext cx="2760725" cy="3522942"/>
          </a:xfrm>
          <a:prstGeom prst="rect">
            <a:avLst/>
          </a:prstGeom>
          <a:noFill/>
          <a:ln>
            <a:noFill/>
          </a:ln>
        </p:spPr>
      </p:pic>
      <p:pic>
        <p:nvPicPr>
          <p:cNvPr id="326" name="Google Shape;326;g2c1d32746af_0_516"/>
          <p:cNvPicPr preferRelativeResize="0"/>
          <p:nvPr/>
        </p:nvPicPr>
        <p:blipFill rotWithShape="1">
          <a:blip r:embed="rId3">
            <a:alphaModFix/>
          </a:blip>
          <a:srcRect/>
          <a:stretch/>
        </p:blipFill>
        <p:spPr>
          <a:xfrm>
            <a:off x="5680050" y="1461350"/>
            <a:ext cx="2790300" cy="3560678"/>
          </a:xfrm>
          <a:prstGeom prst="rect">
            <a:avLst/>
          </a:prstGeom>
          <a:noFill/>
          <a:ln>
            <a:noFill/>
          </a:ln>
        </p:spPr>
      </p:pic>
      <p:pic>
        <p:nvPicPr>
          <p:cNvPr id="327" name="Google Shape;327;g2c1d32746af_0_516"/>
          <p:cNvPicPr preferRelativeResize="0"/>
          <p:nvPr/>
        </p:nvPicPr>
        <p:blipFill rotWithShape="1">
          <a:blip r:embed="rId4">
            <a:alphaModFix/>
          </a:blip>
          <a:srcRect/>
          <a:stretch/>
        </p:blipFill>
        <p:spPr>
          <a:xfrm>
            <a:off x="4042650" y="2290475"/>
            <a:ext cx="954991" cy="1156927"/>
          </a:xfrm>
          <a:prstGeom prst="rect">
            <a:avLst/>
          </a:prstGeom>
          <a:noFill/>
          <a:ln>
            <a:noFill/>
          </a:ln>
        </p:spPr>
      </p:pic>
      <p:pic>
        <p:nvPicPr>
          <p:cNvPr id="328" name="Google Shape;328;g2c1d32746af_0_516"/>
          <p:cNvPicPr preferRelativeResize="0"/>
          <p:nvPr/>
        </p:nvPicPr>
        <p:blipFill rotWithShape="1">
          <a:blip r:embed="rId5">
            <a:alphaModFix/>
          </a:blip>
          <a:srcRect/>
          <a:stretch/>
        </p:blipFill>
        <p:spPr>
          <a:xfrm rot="1008947">
            <a:off x="239964" y="94976"/>
            <a:ext cx="752334" cy="923625"/>
          </a:xfrm>
          <a:prstGeom prst="rect">
            <a:avLst/>
          </a:prstGeom>
          <a:noFill/>
          <a:ln>
            <a:noFill/>
          </a:ln>
        </p:spPr>
      </p:pic>
      <p:pic>
        <p:nvPicPr>
          <p:cNvPr id="329" name="Google Shape;329;g2c1d32746af_0_516"/>
          <p:cNvPicPr preferRelativeResize="0"/>
          <p:nvPr/>
        </p:nvPicPr>
        <p:blipFill rotWithShape="1">
          <a:blip r:embed="rId6">
            <a:alphaModFix/>
          </a:blip>
          <a:srcRect/>
          <a:stretch/>
        </p:blipFill>
        <p:spPr>
          <a:xfrm rot="10478300">
            <a:off x="86111" y="4470251"/>
            <a:ext cx="395329" cy="567706"/>
          </a:xfrm>
          <a:prstGeom prst="rect">
            <a:avLst/>
          </a:prstGeom>
          <a:noFill/>
          <a:ln>
            <a:noFill/>
          </a:ln>
        </p:spPr>
      </p:pic>
      <p:pic>
        <p:nvPicPr>
          <p:cNvPr id="330" name="Google Shape;330;g2c1d32746af_0_516"/>
          <p:cNvPicPr preferRelativeResize="0"/>
          <p:nvPr/>
        </p:nvPicPr>
        <p:blipFill rotWithShape="1">
          <a:blip r:embed="rId7">
            <a:alphaModFix/>
          </a:blip>
          <a:srcRect/>
          <a:stretch/>
        </p:blipFill>
        <p:spPr>
          <a:xfrm rot="3536401">
            <a:off x="8418449" y="4547478"/>
            <a:ext cx="615956" cy="413250"/>
          </a:xfrm>
          <a:prstGeom prst="rect">
            <a:avLst/>
          </a:prstGeom>
          <a:noFill/>
          <a:ln>
            <a:noFill/>
          </a:ln>
        </p:spPr>
      </p:pic>
      <p:sp>
        <p:nvSpPr>
          <p:cNvPr id="331" name="Google Shape;331;g2c1d32746af_0_516"/>
          <p:cNvSpPr txBox="1"/>
          <p:nvPr/>
        </p:nvSpPr>
        <p:spPr>
          <a:xfrm>
            <a:off x="614141" y="121695"/>
            <a:ext cx="8545800" cy="415500"/>
          </a:xfrm>
          <a:prstGeom prst="rect">
            <a:avLst/>
          </a:prstGeom>
          <a:noFill/>
          <a:ln>
            <a:noFill/>
          </a:ln>
        </p:spPr>
        <p:txBody>
          <a:bodyPr spcFirstLastPara="1" wrap="square" lIns="0" tIns="0" rIns="0" bIns="0" anchor="t" anchorCtr="0">
            <a:spAutoFit/>
          </a:bodyPr>
          <a:lstStyle/>
          <a:p>
            <a:pPr marL="0" marR="0" lvl="0" indent="0" algn="ctr" rtl="0">
              <a:lnSpc>
                <a:spcPct val="137006"/>
              </a:lnSpc>
              <a:spcBef>
                <a:spcPts val="0"/>
              </a:spcBef>
              <a:spcAft>
                <a:spcPts val="0"/>
              </a:spcAft>
              <a:buNone/>
            </a:pPr>
            <a:r>
              <a:rPr lang="en-US" sz="2700" b="1">
                <a:solidFill>
                  <a:srgbClr val="1B50ED"/>
                </a:solidFill>
                <a:latin typeface="Lilita One"/>
                <a:ea typeface="Lilita One"/>
                <a:cs typeface="Lilita One"/>
                <a:sym typeface="Lilita One"/>
              </a:rPr>
              <a:t>Questions to Ask Before, During, and After Reading</a:t>
            </a:r>
            <a:endParaRPr sz="700"/>
          </a:p>
        </p:txBody>
      </p:sp>
      <p:sp>
        <p:nvSpPr>
          <p:cNvPr id="332" name="Google Shape;332;g2c1d32746af_0_516"/>
          <p:cNvSpPr txBox="1"/>
          <p:nvPr/>
        </p:nvSpPr>
        <p:spPr>
          <a:xfrm>
            <a:off x="5929188" y="1107663"/>
            <a:ext cx="2292000" cy="307800"/>
          </a:xfrm>
          <a:prstGeom prst="rect">
            <a:avLst/>
          </a:prstGeom>
          <a:noFill/>
          <a:ln>
            <a:noFill/>
          </a:ln>
        </p:spPr>
        <p:txBody>
          <a:bodyPr spcFirstLastPara="1" wrap="square" lIns="0" tIns="0" rIns="0" bIns="0" anchor="t" anchorCtr="0">
            <a:spAutoFit/>
          </a:bodyPr>
          <a:lstStyle/>
          <a:p>
            <a:pPr marL="0" marR="0" lvl="0" indent="0" algn="ctr" rtl="0">
              <a:lnSpc>
                <a:spcPct val="109000"/>
              </a:lnSpc>
              <a:spcBef>
                <a:spcPts val="0"/>
              </a:spcBef>
              <a:spcAft>
                <a:spcPts val="0"/>
              </a:spcAft>
              <a:buNone/>
            </a:pPr>
            <a:r>
              <a:rPr lang="en-US" sz="2000">
                <a:solidFill>
                  <a:srgbClr val="FF5F2E"/>
                </a:solidFill>
                <a:latin typeface="Lilita One"/>
                <a:ea typeface="Lilita One"/>
                <a:cs typeface="Lilita One"/>
                <a:sym typeface="Lilita One"/>
              </a:rPr>
              <a:t>Narratives (Stories)</a:t>
            </a:r>
            <a:endParaRPr sz="2000"/>
          </a:p>
        </p:txBody>
      </p:sp>
      <p:sp>
        <p:nvSpPr>
          <p:cNvPr id="333" name="Google Shape;333;g2c1d32746af_0_516"/>
          <p:cNvSpPr txBox="1"/>
          <p:nvPr/>
        </p:nvSpPr>
        <p:spPr>
          <a:xfrm>
            <a:off x="628950" y="1107675"/>
            <a:ext cx="2790300" cy="307800"/>
          </a:xfrm>
          <a:prstGeom prst="rect">
            <a:avLst/>
          </a:prstGeom>
          <a:noFill/>
          <a:ln>
            <a:noFill/>
          </a:ln>
        </p:spPr>
        <p:txBody>
          <a:bodyPr spcFirstLastPara="1" wrap="square" lIns="0" tIns="0" rIns="0" bIns="0" anchor="t" anchorCtr="0">
            <a:spAutoFit/>
          </a:bodyPr>
          <a:lstStyle/>
          <a:p>
            <a:pPr marL="0" marR="0" lvl="0" indent="0" algn="ctr" rtl="0">
              <a:lnSpc>
                <a:spcPct val="109000"/>
              </a:lnSpc>
              <a:spcBef>
                <a:spcPts val="0"/>
              </a:spcBef>
              <a:spcAft>
                <a:spcPts val="0"/>
              </a:spcAft>
              <a:buNone/>
            </a:pPr>
            <a:r>
              <a:rPr lang="en-US" sz="2000">
                <a:solidFill>
                  <a:srgbClr val="FF5F2E"/>
                </a:solidFill>
                <a:latin typeface="Lilita One"/>
                <a:ea typeface="Lilita One"/>
                <a:cs typeface="Lilita One"/>
                <a:sym typeface="Lilita One"/>
              </a:rPr>
              <a:t>Informational</a:t>
            </a:r>
            <a:endParaRPr sz="2000"/>
          </a:p>
        </p:txBody>
      </p:sp>
      <p:sp>
        <p:nvSpPr>
          <p:cNvPr id="334" name="Google Shape;334;g2c1d32746af_0_516"/>
          <p:cNvSpPr txBox="1"/>
          <p:nvPr/>
        </p:nvSpPr>
        <p:spPr>
          <a:xfrm>
            <a:off x="5523450" y="1561688"/>
            <a:ext cx="3103500" cy="33600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Clr>
                <a:srgbClr val="1B50ED"/>
              </a:buClr>
              <a:buSzPts val="2000"/>
              <a:buFont typeface="Calibri"/>
              <a:buChar char="●"/>
            </a:pPr>
            <a:r>
              <a:rPr lang="en-US" sz="2000" b="1">
                <a:solidFill>
                  <a:srgbClr val="1B50ED"/>
                </a:solidFill>
                <a:latin typeface="Calibri"/>
                <a:ea typeface="Calibri"/>
                <a:cs typeface="Calibri"/>
                <a:sym typeface="Calibri"/>
              </a:rPr>
              <a:t>Who is the main character in the story</a:t>
            </a:r>
            <a:endParaRPr sz="2000" b="1">
              <a:solidFill>
                <a:srgbClr val="1B50ED"/>
              </a:solidFill>
              <a:latin typeface="Calibri"/>
              <a:ea typeface="Calibri"/>
              <a:cs typeface="Calibri"/>
              <a:sym typeface="Calibri"/>
            </a:endParaRPr>
          </a:p>
          <a:p>
            <a:pPr marL="457200" lvl="0" indent="-355600" algn="l" rtl="0">
              <a:spcBef>
                <a:spcPts val="0"/>
              </a:spcBef>
              <a:spcAft>
                <a:spcPts val="0"/>
              </a:spcAft>
              <a:buClr>
                <a:srgbClr val="1B50ED"/>
              </a:buClr>
              <a:buSzPts val="2000"/>
              <a:buFont typeface="Calibri"/>
              <a:buChar char="●"/>
            </a:pPr>
            <a:r>
              <a:rPr lang="en-US" sz="2000" b="1">
                <a:solidFill>
                  <a:srgbClr val="1B50ED"/>
                </a:solidFill>
                <a:latin typeface="Calibri"/>
                <a:ea typeface="Calibri"/>
                <a:cs typeface="Calibri"/>
                <a:sym typeface="Calibri"/>
              </a:rPr>
              <a:t>What is the problem/issue?</a:t>
            </a:r>
            <a:endParaRPr sz="2000" b="1">
              <a:solidFill>
                <a:srgbClr val="1B50ED"/>
              </a:solidFill>
              <a:latin typeface="Calibri"/>
              <a:ea typeface="Calibri"/>
              <a:cs typeface="Calibri"/>
              <a:sym typeface="Calibri"/>
            </a:endParaRPr>
          </a:p>
          <a:p>
            <a:pPr marL="457200" lvl="0" indent="-355600" algn="l" rtl="0">
              <a:spcBef>
                <a:spcPts val="0"/>
              </a:spcBef>
              <a:spcAft>
                <a:spcPts val="0"/>
              </a:spcAft>
              <a:buClr>
                <a:srgbClr val="1B50ED"/>
              </a:buClr>
              <a:buSzPts val="2000"/>
              <a:buFont typeface="Calibri"/>
              <a:buChar char="●"/>
            </a:pPr>
            <a:r>
              <a:rPr lang="en-US" sz="2000" b="1">
                <a:solidFill>
                  <a:srgbClr val="1B50ED"/>
                </a:solidFill>
                <a:latin typeface="Calibri"/>
                <a:ea typeface="Calibri"/>
                <a:cs typeface="Calibri"/>
                <a:sym typeface="Calibri"/>
              </a:rPr>
              <a:t>Why did the character do what he did?</a:t>
            </a:r>
            <a:endParaRPr sz="2000" b="1">
              <a:solidFill>
                <a:srgbClr val="1B50ED"/>
              </a:solidFill>
              <a:latin typeface="Calibri"/>
              <a:ea typeface="Calibri"/>
              <a:cs typeface="Calibri"/>
              <a:sym typeface="Calibri"/>
            </a:endParaRPr>
          </a:p>
          <a:p>
            <a:pPr marL="457200" lvl="0" indent="-355600" algn="l" rtl="0">
              <a:spcBef>
                <a:spcPts val="0"/>
              </a:spcBef>
              <a:spcAft>
                <a:spcPts val="0"/>
              </a:spcAft>
              <a:buClr>
                <a:srgbClr val="1B50ED"/>
              </a:buClr>
              <a:buSzPts val="2000"/>
              <a:buFont typeface="Calibri"/>
              <a:buChar char="●"/>
            </a:pPr>
            <a:r>
              <a:rPr lang="en-US" sz="2000" b="1">
                <a:solidFill>
                  <a:srgbClr val="1B50ED"/>
                </a:solidFill>
                <a:latin typeface="Calibri"/>
                <a:ea typeface="Calibri"/>
                <a:cs typeface="Calibri"/>
                <a:sym typeface="Calibri"/>
              </a:rPr>
              <a:t>What else could she have done?</a:t>
            </a:r>
            <a:endParaRPr sz="2000" b="1">
              <a:solidFill>
                <a:srgbClr val="1B50ED"/>
              </a:solidFill>
              <a:latin typeface="Calibri"/>
              <a:ea typeface="Calibri"/>
              <a:cs typeface="Calibri"/>
              <a:sym typeface="Calibri"/>
            </a:endParaRPr>
          </a:p>
          <a:p>
            <a:pPr marL="457200" lvl="0" indent="-355600" algn="l" rtl="0">
              <a:spcBef>
                <a:spcPts val="0"/>
              </a:spcBef>
              <a:spcAft>
                <a:spcPts val="0"/>
              </a:spcAft>
              <a:buClr>
                <a:srgbClr val="1B50ED"/>
              </a:buClr>
              <a:buSzPts val="2000"/>
              <a:buFont typeface="Calibri"/>
              <a:buChar char="●"/>
            </a:pPr>
            <a:r>
              <a:rPr lang="en-US" sz="2000" b="1">
                <a:solidFill>
                  <a:srgbClr val="1B50ED"/>
                </a:solidFill>
                <a:latin typeface="Calibri"/>
                <a:ea typeface="Calibri"/>
                <a:cs typeface="Calibri"/>
                <a:sym typeface="Calibri"/>
              </a:rPr>
              <a:t>How did they solve the problem/issue?</a:t>
            </a:r>
            <a:endParaRPr sz="2000" b="1">
              <a:solidFill>
                <a:srgbClr val="1B50ED"/>
              </a:solidFill>
              <a:latin typeface="Calibri"/>
              <a:ea typeface="Calibri"/>
              <a:cs typeface="Calibri"/>
              <a:sym typeface="Calibri"/>
            </a:endParaRPr>
          </a:p>
        </p:txBody>
      </p:sp>
      <p:sp>
        <p:nvSpPr>
          <p:cNvPr id="335" name="Google Shape;335;g2c1d32746af_0_516"/>
          <p:cNvSpPr txBox="1"/>
          <p:nvPr/>
        </p:nvSpPr>
        <p:spPr>
          <a:xfrm>
            <a:off x="764050" y="1586700"/>
            <a:ext cx="2596200" cy="2955300"/>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Clr>
                <a:srgbClr val="1B50ED"/>
              </a:buClr>
              <a:buSzPts val="2000"/>
              <a:buFont typeface="Calibri"/>
              <a:buChar char="●"/>
            </a:pPr>
            <a:r>
              <a:rPr lang="en-US" sz="2000" b="1">
                <a:solidFill>
                  <a:srgbClr val="1B50ED"/>
                </a:solidFill>
                <a:latin typeface="Calibri"/>
                <a:ea typeface="Calibri"/>
                <a:cs typeface="Calibri"/>
                <a:sym typeface="Calibri"/>
              </a:rPr>
              <a:t>What is the main idea?</a:t>
            </a:r>
            <a:endParaRPr sz="2000" b="1">
              <a:solidFill>
                <a:srgbClr val="1B50ED"/>
              </a:solidFill>
              <a:latin typeface="Calibri"/>
              <a:ea typeface="Calibri"/>
              <a:cs typeface="Calibri"/>
              <a:sym typeface="Calibri"/>
            </a:endParaRPr>
          </a:p>
          <a:p>
            <a:pPr marL="457200" lvl="0" indent="-355600" algn="l" rtl="0">
              <a:spcBef>
                <a:spcPts val="0"/>
              </a:spcBef>
              <a:spcAft>
                <a:spcPts val="0"/>
              </a:spcAft>
              <a:buClr>
                <a:srgbClr val="1B50ED"/>
              </a:buClr>
              <a:buSzPts val="2000"/>
              <a:buFont typeface="Calibri"/>
              <a:buChar char="●"/>
            </a:pPr>
            <a:r>
              <a:rPr lang="en-US" sz="2000" b="1">
                <a:solidFill>
                  <a:srgbClr val="1B50ED"/>
                </a:solidFill>
                <a:latin typeface="Calibri"/>
                <a:ea typeface="Calibri"/>
                <a:cs typeface="Calibri"/>
                <a:sym typeface="Calibri"/>
              </a:rPr>
              <a:t>What caused _______ to happen? Why?</a:t>
            </a:r>
            <a:endParaRPr sz="2000" b="1">
              <a:solidFill>
                <a:srgbClr val="1B50ED"/>
              </a:solidFill>
              <a:latin typeface="Calibri"/>
              <a:ea typeface="Calibri"/>
              <a:cs typeface="Calibri"/>
              <a:sym typeface="Calibri"/>
            </a:endParaRPr>
          </a:p>
          <a:p>
            <a:pPr marL="457200" lvl="0" indent="-355600" algn="l" rtl="0">
              <a:spcBef>
                <a:spcPts val="0"/>
              </a:spcBef>
              <a:spcAft>
                <a:spcPts val="0"/>
              </a:spcAft>
              <a:buClr>
                <a:srgbClr val="1B50ED"/>
              </a:buClr>
              <a:buSzPts val="2000"/>
              <a:buFont typeface="Calibri"/>
              <a:buChar char="●"/>
            </a:pPr>
            <a:r>
              <a:rPr lang="en-US" sz="2000" b="1">
                <a:solidFill>
                  <a:srgbClr val="1B50ED"/>
                </a:solidFill>
                <a:latin typeface="Calibri"/>
                <a:ea typeface="Calibri"/>
                <a:cs typeface="Calibri"/>
                <a:sym typeface="Calibri"/>
              </a:rPr>
              <a:t>Can you make a connection?</a:t>
            </a:r>
            <a:endParaRPr sz="2000" b="1">
              <a:solidFill>
                <a:srgbClr val="1B50ED"/>
              </a:solidFill>
              <a:latin typeface="Calibri"/>
              <a:ea typeface="Calibri"/>
              <a:cs typeface="Calibri"/>
              <a:sym typeface="Calibri"/>
            </a:endParaRPr>
          </a:p>
          <a:p>
            <a:pPr marL="457200" lvl="0" indent="-355600" algn="l" rtl="0">
              <a:spcBef>
                <a:spcPts val="0"/>
              </a:spcBef>
              <a:spcAft>
                <a:spcPts val="0"/>
              </a:spcAft>
              <a:buClr>
                <a:srgbClr val="1B50ED"/>
              </a:buClr>
              <a:buSzPts val="2000"/>
              <a:buFont typeface="Calibri"/>
              <a:buChar char="●"/>
            </a:pPr>
            <a:r>
              <a:rPr lang="en-US" sz="2000" b="1">
                <a:solidFill>
                  <a:srgbClr val="1B50ED"/>
                </a:solidFill>
                <a:latin typeface="Calibri"/>
                <a:ea typeface="Calibri"/>
                <a:cs typeface="Calibri"/>
                <a:sym typeface="Calibri"/>
              </a:rPr>
              <a:t>Do you notice a pattern?</a:t>
            </a:r>
            <a:endParaRPr sz="2000" b="1">
              <a:solidFill>
                <a:srgbClr val="1B50ED"/>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6EFF4"/>
        </a:solidFill>
        <a:effectLst/>
      </p:bgPr>
    </p:bg>
    <p:spTree>
      <p:nvGrpSpPr>
        <p:cNvPr id="1" name="Shape 339"/>
        <p:cNvGrpSpPr/>
        <p:nvPr/>
      </p:nvGrpSpPr>
      <p:grpSpPr>
        <a:xfrm>
          <a:off x="0" y="0"/>
          <a:ext cx="0" cy="0"/>
          <a:chOff x="0" y="0"/>
          <a:chExt cx="0" cy="0"/>
        </a:xfrm>
      </p:grpSpPr>
      <p:pic>
        <p:nvPicPr>
          <p:cNvPr id="340" name="Google Shape;340;g2c1d32746af_0_605"/>
          <p:cNvPicPr preferRelativeResize="0"/>
          <p:nvPr/>
        </p:nvPicPr>
        <p:blipFill>
          <a:blip r:embed="rId3">
            <a:alphaModFix/>
          </a:blip>
          <a:stretch>
            <a:fillRect/>
          </a:stretch>
        </p:blipFill>
        <p:spPr>
          <a:xfrm rot="-1400874">
            <a:off x="218285" y="309051"/>
            <a:ext cx="1468455" cy="1099924"/>
          </a:xfrm>
          <a:prstGeom prst="rect">
            <a:avLst/>
          </a:prstGeom>
          <a:noFill/>
          <a:ln>
            <a:noFill/>
          </a:ln>
        </p:spPr>
      </p:pic>
      <p:pic>
        <p:nvPicPr>
          <p:cNvPr id="341" name="Google Shape;341;g2c1d32746af_0_605"/>
          <p:cNvPicPr preferRelativeResize="0"/>
          <p:nvPr/>
        </p:nvPicPr>
        <p:blipFill>
          <a:blip r:embed="rId4">
            <a:alphaModFix/>
          </a:blip>
          <a:stretch>
            <a:fillRect/>
          </a:stretch>
        </p:blipFill>
        <p:spPr>
          <a:xfrm rot="1209267">
            <a:off x="7913225" y="142575"/>
            <a:ext cx="1006525" cy="1006525"/>
          </a:xfrm>
          <a:prstGeom prst="rect">
            <a:avLst/>
          </a:prstGeom>
          <a:noFill/>
          <a:ln>
            <a:noFill/>
          </a:ln>
        </p:spPr>
      </p:pic>
      <p:pic>
        <p:nvPicPr>
          <p:cNvPr id="342" name="Google Shape;342;g2c1d32746af_0_605"/>
          <p:cNvPicPr preferRelativeResize="0"/>
          <p:nvPr/>
        </p:nvPicPr>
        <p:blipFill rotWithShape="1">
          <a:blip r:embed="rId5">
            <a:alphaModFix/>
          </a:blip>
          <a:srcRect/>
          <a:stretch/>
        </p:blipFill>
        <p:spPr>
          <a:xfrm rot="10478300">
            <a:off x="86111" y="4470251"/>
            <a:ext cx="395329" cy="567706"/>
          </a:xfrm>
          <a:prstGeom prst="rect">
            <a:avLst/>
          </a:prstGeom>
          <a:noFill/>
          <a:ln>
            <a:noFill/>
          </a:ln>
        </p:spPr>
      </p:pic>
      <p:pic>
        <p:nvPicPr>
          <p:cNvPr id="343" name="Google Shape;343;g2c1d32746af_0_605"/>
          <p:cNvPicPr preferRelativeResize="0"/>
          <p:nvPr/>
        </p:nvPicPr>
        <p:blipFill rotWithShape="1">
          <a:blip r:embed="rId6">
            <a:alphaModFix/>
          </a:blip>
          <a:srcRect/>
          <a:stretch/>
        </p:blipFill>
        <p:spPr>
          <a:xfrm rot="3536401">
            <a:off x="8418449" y="4547478"/>
            <a:ext cx="615956" cy="413250"/>
          </a:xfrm>
          <a:prstGeom prst="rect">
            <a:avLst/>
          </a:prstGeom>
          <a:noFill/>
          <a:ln>
            <a:noFill/>
          </a:ln>
        </p:spPr>
      </p:pic>
      <p:sp>
        <p:nvSpPr>
          <p:cNvPr id="344" name="Google Shape;344;g2c1d32746af_0_605"/>
          <p:cNvSpPr txBox="1"/>
          <p:nvPr/>
        </p:nvSpPr>
        <p:spPr>
          <a:xfrm>
            <a:off x="299091" y="63095"/>
            <a:ext cx="8545800" cy="912000"/>
          </a:xfrm>
          <a:prstGeom prst="rect">
            <a:avLst/>
          </a:prstGeom>
          <a:noFill/>
          <a:ln>
            <a:noFill/>
          </a:ln>
        </p:spPr>
        <p:txBody>
          <a:bodyPr spcFirstLastPara="1" wrap="square" lIns="0" tIns="0" rIns="0" bIns="0" anchor="t" anchorCtr="0">
            <a:spAutoFit/>
          </a:bodyPr>
          <a:lstStyle/>
          <a:p>
            <a:pPr marL="0" marR="0" lvl="0" indent="0" algn="ctr" rtl="0">
              <a:lnSpc>
                <a:spcPct val="137006"/>
              </a:lnSpc>
              <a:spcBef>
                <a:spcPts val="0"/>
              </a:spcBef>
              <a:spcAft>
                <a:spcPts val="0"/>
              </a:spcAft>
              <a:buNone/>
            </a:pPr>
            <a:r>
              <a:rPr lang="en-US" sz="2500" b="1">
                <a:solidFill>
                  <a:srgbClr val="1B50ED"/>
                </a:solidFill>
                <a:latin typeface="Lilita One"/>
                <a:ea typeface="Lilita One"/>
                <a:cs typeface="Lilita One"/>
                <a:sym typeface="Lilita One"/>
              </a:rPr>
              <a:t>Board Games Provide an Opportunity</a:t>
            </a:r>
            <a:endParaRPr sz="2500" b="1">
              <a:solidFill>
                <a:srgbClr val="1B50ED"/>
              </a:solidFill>
              <a:latin typeface="Lilita One"/>
              <a:ea typeface="Lilita One"/>
              <a:cs typeface="Lilita One"/>
              <a:sym typeface="Lilita One"/>
            </a:endParaRPr>
          </a:p>
          <a:p>
            <a:pPr marL="0" marR="0" lvl="0" indent="0" algn="ctr" rtl="0">
              <a:lnSpc>
                <a:spcPct val="137006"/>
              </a:lnSpc>
              <a:spcBef>
                <a:spcPts val="0"/>
              </a:spcBef>
              <a:spcAft>
                <a:spcPts val="0"/>
              </a:spcAft>
              <a:buNone/>
            </a:pPr>
            <a:r>
              <a:rPr lang="en-US" sz="2500" b="1">
                <a:solidFill>
                  <a:srgbClr val="1B50ED"/>
                </a:solidFill>
                <a:latin typeface="Lilita One"/>
                <a:ea typeface="Lilita One"/>
                <a:cs typeface="Lilita One"/>
                <a:sym typeface="Lilita One"/>
              </a:rPr>
              <a:t>for  Language Stimulation</a:t>
            </a:r>
            <a:endParaRPr sz="500"/>
          </a:p>
        </p:txBody>
      </p:sp>
      <p:sp>
        <p:nvSpPr>
          <p:cNvPr id="345" name="Google Shape;345;g2c1d32746af_0_605"/>
          <p:cNvSpPr txBox="1"/>
          <p:nvPr/>
        </p:nvSpPr>
        <p:spPr>
          <a:xfrm>
            <a:off x="6286725" y="1648350"/>
            <a:ext cx="2726700" cy="3140100"/>
          </a:xfrm>
          <a:prstGeom prst="rect">
            <a:avLst/>
          </a:prstGeom>
          <a:noFill/>
          <a:ln w="38100" cap="flat" cmpd="sng">
            <a:solidFill>
              <a:srgbClr val="1B50ED"/>
            </a:solidFill>
            <a:prstDash val="solid"/>
            <a:round/>
            <a:headEnd type="none" w="sm" len="sm"/>
            <a:tailEnd type="none" w="sm" len="sm"/>
          </a:ln>
        </p:spPr>
        <p:txBody>
          <a:bodyPr spcFirstLastPara="1" wrap="square" lIns="91425" tIns="91425" rIns="91425" bIns="91425" anchor="t" anchorCtr="0">
            <a:spAutoFit/>
          </a:bodyPr>
          <a:lstStyle/>
          <a:p>
            <a:pPr marL="457200" lvl="0" indent="-330200" algn="l" rtl="0">
              <a:spcBef>
                <a:spcPts val="0"/>
              </a:spcBef>
              <a:spcAft>
                <a:spcPts val="0"/>
              </a:spcAft>
              <a:buClr>
                <a:srgbClr val="1B50ED"/>
              </a:buClr>
              <a:buSzPts val="1600"/>
              <a:buFont typeface="Calibri"/>
              <a:buChar char="●"/>
            </a:pPr>
            <a:r>
              <a:rPr lang="en-US" sz="1600">
                <a:solidFill>
                  <a:srgbClr val="1B50ED"/>
                </a:solidFill>
                <a:latin typeface="Calibri"/>
                <a:ea typeface="Calibri"/>
                <a:cs typeface="Calibri"/>
                <a:sym typeface="Calibri"/>
              </a:rPr>
              <a:t>Chess</a:t>
            </a:r>
            <a:endParaRPr sz="1600">
              <a:solidFill>
                <a:srgbClr val="1B50ED"/>
              </a:solidFill>
              <a:latin typeface="Calibri"/>
              <a:ea typeface="Calibri"/>
              <a:cs typeface="Calibri"/>
              <a:sym typeface="Calibri"/>
            </a:endParaRPr>
          </a:p>
          <a:p>
            <a:pPr marL="457200" lvl="0" indent="-330200" algn="l" rtl="0">
              <a:spcBef>
                <a:spcPts val="0"/>
              </a:spcBef>
              <a:spcAft>
                <a:spcPts val="0"/>
              </a:spcAft>
              <a:buClr>
                <a:srgbClr val="1B50ED"/>
              </a:buClr>
              <a:buSzPts val="1600"/>
              <a:buFont typeface="Calibri"/>
              <a:buChar char="●"/>
            </a:pPr>
            <a:r>
              <a:rPr lang="en-US" sz="1600">
                <a:solidFill>
                  <a:srgbClr val="1B50ED"/>
                </a:solidFill>
                <a:latin typeface="Calibri"/>
                <a:ea typeface="Calibri"/>
                <a:cs typeface="Calibri"/>
                <a:sym typeface="Calibri"/>
              </a:rPr>
              <a:t>Checkers</a:t>
            </a:r>
            <a:endParaRPr sz="1600">
              <a:solidFill>
                <a:srgbClr val="1B50ED"/>
              </a:solidFill>
              <a:latin typeface="Calibri"/>
              <a:ea typeface="Calibri"/>
              <a:cs typeface="Calibri"/>
              <a:sym typeface="Calibri"/>
            </a:endParaRPr>
          </a:p>
          <a:p>
            <a:pPr marL="457200" lvl="0" indent="-330200" algn="l" rtl="0">
              <a:spcBef>
                <a:spcPts val="0"/>
              </a:spcBef>
              <a:spcAft>
                <a:spcPts val="0"/>
              </a:spcAft>
              <a:buClr>
                <a:srgbClr val="1B50ED"/>
              </a:buClr>
              <a:buSzPts val="1600"/>
              <a:buFont typeface="Calibri"/>
              <a:buChar char="●"/>
            </a:pPr>
            <a:r>
              <a:rPr lang="en-US" sz="1600">
                <a:solidFill>
                  <a:srgbClr val="1B50ED"/>
                </a:solidFill>
                <a:latin typeface="Calibri"/>
                <a:ea typeface="Calibri"/>
                <a:cs typeface="Calibri"/>
                <a:sym typeface="Calibri"/>
              </a:rPr>
              <a:t>Charades</a:t>
            </a:r>
            <a:endParaRPr sz="1600">
              <a:solidFill>
                <a:srgbClr val="1B50ED"/>
              </a:solidFill>
              <a:latin typeface="Calibri"/>
              <a:ea typeface="Calibri"/>
              <a:cs typeface="Calibri"/>
              <a:sym typeface="Calibri"/>
            </a:endParaRPr>
          </a:p>
          <a:p>
            <a:pPr marL="457200" lvl="0" indent="-330200" algn="l" rtl="0">
              <a:spcBef>
                <a:spcPts val="0"/>
              </a:spcBef>
              <a:spcAft>
                <a:spcPts val="0"/>
              </a:spcAft>
              <a:buClr>
                <a:srgbClr val="1B50ED"/>
              </a:buClr>
              <a:buSzPts val="1600"/>
              <a:buFont typeface="Calibri"/>
              <a:buChar char="●"/>
            </a:pPr>
            <a:r>
              <a:rPr lang="en-US" sz="1600">
                <a:solidFill>
                  <a:srgbClr val="1B50ED"/>
                </a:solidFill>
                <a:latin typeface="Calibri"/>
                <a:ea typeface="Calibri"/>
                <a:cs typeface="Calibri"/>
                <a:sym typeface="Calibri"/>
              </a:rPr>
              <a:t>Pictionary/Pictionary Jr.</a:t>
            </a:r>
            <a:endParaRPr sz="1600">
              <a:solidFill>
                <a:srgbClr val="1B50ED"/>
              </a:solidFill>
              <a:latin typeface="Calibri"/>
              <a:ea typeface="Calibri"/>
              <a:cs typeface="Calibri"/>
              <a:sym typeface="Calibri"/>
            </a:endParaRPr>
          </a:p>
          <a:p>
            <a:pPr marL="457200" lvl="0" indent="-330200" algn="l" rtl="0">
              <a:spcBef>
                <a:spcPts val="0"/>
              </a:spcBef>
              <a:spcAft>
                <a:spcPts val="0"/>
              </a:spcAft>
              <a:buClr>
                <a:srgbClr val="1B50ED"/>
              </a:buClr>
              <a:buSzPts val="1600"/>
              <a:buFont typeface="Calibri"/>
              <a:buChar char="●"/>
            </a:pPr>
            <a:r>
              <a:rPr lang="en-US" sz="1600">
                <a:solidFill>
                  <a:srgbClr val="1B50ED"/>
                </a:solidFill>
                <a:latin typeface="Calibri"/>
                <a:ea typeface="Calibri"/>
                <a:cs typeface="Calibri"/>
                <a:sym typeface="Calibri"/>
              </a:rPr>
              <a:t>Chutes and Ladders</a:t>
            </a:r>
            <a:endParaRPr sz="1600">
              <a:solidFill>
                <a:srgbClr val="1B50ED"/>
              </a:solidFill>
              <a:latin typeface="Calibri"/>
              <a:ea typeface="Calibri"/>
              <a:cs typeface="Calibri"/>
              <a:sym typeface="Calibri"/>
            </a:endParaRPr>
          </a:p>
          <a:p>
            <a:pPr marL="457200" lvl="0" indent="-330200" algn="l" rtl="0">
              <a:spcBef>
                <a:spcPts val="0"/>
              </a:spcBef>
              <a:spcAft>
                <a:spcPts val="0"/>
              </a:spcAft>
              <a:buClr>
                <a:srgbClr val="1B50ED"/>
              </a:buClr>
              <a:buSzPts val="1600"/>
              <a:buFont typeface="Calibri"/>
              <a:buChar char="●"/>
            </a:pPr>
            <a:r>
              <a:rPr lang="en-US" sz="1600">
                <a:solidFill>
                  <a:srgbClr val="1B50ED"/>
                </a:solidFill>
                <a:latin typeface="Calibri"/>
                <a:ea typeface="Calibri"/>
                <a:cs typeface="Calibri"/>
                <a:sym typeface="Calibri"/>
              </a:rPr>
              <a:t>Blokus</a:t>
            </a:r>
            <a:endParaRPr sz="1600">
              <a:solidFill>
                <a:srgbClr val="1B50ED"/>
              </a:solidFill>
              <a:latin typeface="Calibri"/>
              <a:ea typeface="Calibri"/>
              <a:cs typeface="Calibri"/>
              <a:sym typeface="Calibri"/>
            </a:endParaRPr>
          </a:p>
          <a:p>
            <a:pPr marL="457200" lvl="0" indent="-330200" algn="l" rtl="0">
              <a:spcBef>
                <a:spcPts val="0"/>
              </a:spcBef>
              <a:spcAft>
                <a:spcPts val="0"/>
              </a:spcAft>
              <a:buClr>
                <a:srgbClr val="1B50ED"/>
              </a:buClr>
              <a:buSzPts val="1600"/>
              <a:buFont typeface="Calibri"/>
              <a:buChar char="●"/>
            </a:pPr>
            <a:r>
              <a:rPr lang="en-US" sz="1600">
                <a:solidFill>
                  <a:srgbClr val="1B50ED"/>
                </a:solidFill>
                <a:latin typeface="Calibri"/>
                <a:ea typeface="Calibri"/>
                <a:cs typeface="Calibri"/>
                <a:sym typeface="Calibri"/>
              </a:rPr>
              <a:t>Double Ditto</a:t>
            </a:r>
            <a:endParaRPr sz="1600">
              <a:solidFill>
                <a:srgbClr val="1B50ED"/>
              </a:solidFill>
              <a:latin typeface="Calibri"/>
              <a:ea typeface="Calibri"/>
              <a:cs typeface="Calibri"/>
              <a:sym typeface="Calibri"/>
            </a:endParaRPr>
          </a:p>
          <a:p>
            <a:pPr marL="457200" lvl="0" indent="-330200" algn="l" rtl="0">
              <a:spcBef>
                <a:spcPts val="0"/>
              </a:spcBef>
              <a:spcAft>
                <a:spcPts val="0"/>
              </a:spcAft>
              <a:buClr>
                <a:srgbClr val="1B50ED"/>
              </a:buClr>
              <a:buSzPts val="1600"/>
              <a:buFont typeface="Calibri"/>
              <a:buChar char="●"/>
            </a:pPr>
            <a:r>
              <a:rPr lang="en-US" sz="1600">
                <a:solidFill>
                  <a:srgbClr val="1B50ED"/>
                </a:solidFill>
                <a:latin typeface="Calibri"/>
                <a:ea typeface="Calibri"/>
                <a:cs typeface="Calibri"/>
                <a:sym typeface="Calibri"/>
              </a:rPr>
              <a:t>Scrabble</a:t>
            </a:r>
            <a:endParaRPr sz="1600">
              <a:solidFill>
                <a:srgbClr val="1B50ED"/>
              </a:solidFill>
              <a:latin typeface="Calibri"/>
              <a:ea typeface="Calibri"/>
              <a:cs typeface="Calibri"/>
              <a:sym typeface="Calibri"/>
            </a:endParaRPr>
          </a:p>
          <a:p>
            <a:pPr marL="457200" lvl="0" indent="-330200" algn="l" rtl="0">
              <a:spcBef>
                <a:spcPts val="0"/>
              </a:spcBef>
              <a:spcAft>
                <a:spcPts val="0"/>
              </a:spcAft>
              <a:buClr>
                <a:srgbClr val="1B50ED"/>
              </a:buClr>
              <a:buSzPts val="1600"/>
              <a:buFont typeface="Calibri"/>
              <a:buChar char="●"/>
            </a:pPr>
            <a:r>
              <a:rPr lang="en-US" sz="1600">
                <a:solidFill>
                  <a:srgbClr val="1B50ED"/>
                </a:solidFill>
                <a:latin typeface="Calibri"/>
                <a:ea typeface="Calibri"/>
                <a:cs typeface="Calibri"/>
                <a:sym typeface="Calibri"/>
              </a:rPr>
              <a:t>Rory’s Story Cubes</a:t>
            </a:r>
            <a:endParaRPr sz="1600">
              <a:solidFill>
                <a:srgbClr val="1B50ED"/>
              </a:solidFill>
              <a:latin typeface="Calibri"/>
              <a:ea typeface="Calibri"/>
              <a:cs typeface="Calibri"/>
              <a:sym typeface="Calibri"/>
            </a:endParaRPr>
          </a:p>
          <a:p>
            <a:pPr marL="457200" lvl="0" indent="-330200" algn="l" rtl="0">
              <a:spcBef>
                <a:spcPts val="0"/>
              </a:spcBef>
              <a:spcAft>
                <a:spcPts val="0"/>
              </a:spcAft>
              <a:buClr>
                <a:srgbClr val="1B50ED"/>
              </a:buClr>
              <a:buSzPts val="1600"/>
              <a:buFont typeface="Calibri"/>
              <a:buChar char="●"/>
            </a:pPr>
            <a:r>
              <a:rPr lang="en-US" sz="1600">
                <a:solidFill>
                  <a:srgbClr val="1B50ED"/>
                </a:solidFill>
                <a:latin typeface="Calibri"/>
                <a:ea typeface="Calibri"/>
                <a:cs typeface="Calibri"/>
                <a:sym typeface="Calibri"/>
              </a:rPr>
              <a:t>Bananagrams</a:t>
            </a:r>
            <a:endParaRPr sz="1600">
              <a:solidFill>
                <a:srgbClr val="1B50ED"/>
              </a:solidFill>
              <a:latin typeface="Calibri"/>
              <a:ea typeface="Calibri"/>
              <a:cs typeface="Calibri"/>
              <a:sym typeface="Calibri"/>
            </a:endParaRPr>
          </a:p>
          <a:p>
            <a:pPr marL="457200" lvl="0" indent="-330200" algn="l" rtl="0">
              <a:spcBef>
                <a:spcPts val="0"/>
              </a:spcBef>
              <a:spcAft>
                <a:spcPts val="0"/>
              </a:spcAft>
              <a:buClr>
                <a:srgbClr val="1B50ED"/>
              </a:buClr>
              <a:buSzPts val="1600"/>
              <a:buFont typeface="Calibri"/>
              <a:buChar char="●"/>
            </a:pPr>
            <a:r>
              <a:rPr lang="en-US" sz="1600">
                <a:solidFill>
                  <a:srgbClr val="1B50ED"/>
                </a:solidFill>
                <a:latin typeface="Calibri"/>
                <a:ea typeface="Calibri"/>
                <a:cs typeface="Calibri"/>
                <a:sym typeface="Calibri"/>
              </a:rPr>
              <a:t>Dixit</a:t>
            </a:r>
            <a:endParaRPr sz="1600">
              <a:solidFill>
                <a:srgbClr val="1B50ED"/>
              </a:solidFill>
              <a:latin typeface="Calibri"/>
              <a:ea typeface="Calibri"/>
              <a:cs typeface="Calibri"/>
              <a:sym typeface="Calibri"/>
            </a:endParaRPr>
          </a:p>
          <a:p>
            <a:pPr marL="457200" lvl="0" indent="-330200" algn="l" rtl="0">
              <a:spcBef>
                <a:spcPts val="0"/>
              </a:spcBef>
              <a:spcAft>
                <a:spcPts val="0"/>
              </a:spcAft>
              <a:buClr>
                <a:srgbClr val="1B50ED"/>
              </a:buClr>
              <a:buSzPts val="1600"/>
              <a:buFont typeface="Calibri"/>
              <a:buChar char="●"/>
            </a:pPr>
            <a:r>
              <a:rPr lang="en-US" sz="1600">
                <a:solidFill>
                  <a:srgbClr val="1B50ED"/>
                </a:solidFill>
                <a:latin typeface="Calibri"/>
                <a:ea typeface="Calibri"/>
                <a:cs typeface="Calibri"/>
                <a:sym typeface="Calibri"/>
              </a:rPr>
              <a:t>Hangman</a:t>
            </a:r>
            <a:endParaRPr sz="1600">
              <a:solidFill>
                <a:srgbClr val="1B50ED"/>
              </a:solidFill>
              <a:latin typeface="Calibri"/>
              <a:ea typeface="Calibri"/>
              <a:cs typeface="Calibri"/>
              <a:sym typeface="Calibri"/>
            </a:endParaRPr>
          </a:p>
        </p:txBody>
      </p:sp>
      <p:sp>
        <p:nvSpPr>
          <p:cNvPr id="346" name="Google Shape;346;g2c1d32746af_0_605"/>
          <p:cNvSpPr txBox="1"/>
          <p:nvPr/>
        </p:nvSpPr>
        <p:spPr>
          <a:xfrm>
            <a:off x="174525" y="1699825"/>
            <a:ext cx="2688900" cy="3141600"/>
          </a:xfrm>
          <a:prstGeom prst="rect">
            <a:avLst/>
          </a:prstGeom>
          <a:noFill/>
          <a:ln w="38100" cap="flat" cmpd="sng">
            <a:solidFill>
              <a:srgbClr val="1B50ED"/>
            </a:solidFill>
            <a:prstDash val="solid"/>
            <a:round/>
            <a:headEnd type="none" w="sm" len="sm"/>
            <a:tailEnd type="none" w="sm" len="sm"/>
          </a:ln>
        </p:spPr>
        <p:txBody>
          <a:bodyPr spcFirstLastPara="1" wrap="square" lIns="91425" tIns="91425" rIns="91425" bIns="91425" anchor="t" anchorCtr="0">
            <a:noAutofit/>
          </a:bodyPr>
          <a:lstStyle/>
          <a:p>
            <a:pPr marL="457200" lvl="0" indent="-330200" algn="l" rtl="0">
              <a:spcBef>
                <a:spcPts val="0"/>
              </a:spcBef>
              <a:spcAft>
                <a:spcPts val="0"/>
              </a:spcAft>
              <a:buClr>
                <a:srgbClr val="1B50ED"/>
              </a:buClr>
              <a:buSzPts val="1600"/>
              <a:buFont typeface="Calibri"/>
              <a:buChar char="●"/>
            </a:pPr>
            <a:r>
              <a:rPr lang="en-US" sz="1600">
                <a:solidFill>
                  <a:srgbClr val="1B50ED"/>
                </a:solidFill>
                <a:latin typeface="Calibri"/>
                <a:ea typeface="Calibri"/>
                <a:cs typeface="Calibri"/>
                <a:sym typeface="Calibri"/>
              </a:rPr>
              <a:t>Expands Vocabulary</a:t>
            </a:r>
            <a:endParaRPr sz="1600">
              <a:solidFill>
                <a:srgbClr val="1B50ED"/>
              </a:solidFill>
              <a:latin typeface="Calibri"/>
              <a:ea typeface="Calibri"/>
              <a:cs typeface="Calibri"/>
              <a:sym typeface="Calibri"/>
            </a:endParaRPr>
          </a:p>
          <a:p>
            <a:pPr marL="457200" lvl="0" indent="-330200" algn="l" rtl="0">
              <a:spcBef>
                <a:spcPts val="0"/>
              </a:spcBef>
              <a:spcAft>
                <a:spcPts val="0"/>
              </a:spcAft>
              <a:buClr>
                <a:srgbClr val="1B50ED"/>
              </a:buClr>
              <a:buSzPts val="1600"/>
              <a:buFont typeface="Calibri"/>
              <a:buChar char="●"/>
            </a:pPr>
            <a:r>
              <a:rPr lang="en-US" sz="1600">
                <a:solidFill>
                  <a:srgbClr val="1B50ED"/>
                </a:solidFill>
                <a:latin typeface="Calibri"/>
                <a:ea typeface="Calibri"/>
                <a:cs typeface="Calibri"/>
                <a:sym typeface="Calibri"/>
              </a:rPr>
              <a:t>Helps with Following Direction</a:t>
            </a:r>
            <a:endParaRPr sz="1600">
              <a:solidFill>
                <a:srgbClr val="1B50ED"/>
              </a:solidFill>
              <a:latin typeface="Calibri"/>
              <a:ea typeface="Calibri"/>
              <a:cs typeface="Calibri"/>
              <a:sym typeface="Calibri"/>
            </a:endParaRPr>
          </a:p>
          <a:p>
            <a:pPr marL="457200" lvl="0" indent="-330200" algn="l" rtl="0">
              <a:spcBef>
                <a:spcPts val="0"/>
              </a:spcBef>
              <a:spcAft>
                <a:spcPts val="0"/>
              </a:spcAft>
              <a:buClr>
                <a:srgbClr val="1B50ED"/>
              </a:buClr>
              <a:buSzPts val="1600"/>
              <a:buFont typeface="Calibri"/>
              <a:buChar char="●"/>
            </a:pPr>
            <a:r>
              <a:rPr lang="en-US" sz="1600">
                <a:solidFill>
                  <a:srgbClr val="1B50ED"/>
                </a:solidFill>
                <a:latin typeface="Calibri"/>
                <a:ea typeface="Calibri"/>
                <a:cs typeface="Calibri"/>
                <a:sym typeface="Calibri"/>
              </a:rPr>
              <a:t>Encourages Teamwork</a:t>
            </a:r>
            <a:endParaRPr sz="1600">
              <a:solidFill>
                <a:srgbClr val="1B50ED"/>
              </a:solidFill>
              <a:latin typeface="Calibri"/>
              <a:ea typeface="Calibri"/>
              <a:cs typeface="Calibri"/>
              <a:sym typeface="Calibri"/>
            </a:endParaRPr>
          </a:p>
          <a:p>
            <a:pPr marL="457200" lvl="0" indent="-330200" algn="l" rtl="0">
              <a:spcBef>
                <a:spcPts val="0"/>
              </a:spcBef>
              <a:spcAft>
                <a:spcPts val="0"/>
              </a:spcAft>
              <a:buClr>
                <a:srgbClr val="1B50ED"/>
              </a:buClr>
              <a:buSzPts val="1600"/>
              <a:buFont typeface="Calibri"/>
              <a:buChar char="●"/>
            </a:pPr>
            <a:r>
              <a:rPr lang="en-US" sz="1600">
                <a:solidFill>
                  <a:srgbClr val="1B50ED"/>
                </a:solidFill>
                <a:latin typeface="Calibri"/>
                <a:ea typeface="Calibri"/>
                <a:cs typeface="Calibri"/>
                <a:sym typeface="Calibri"/>
              </a:rPr>
              <a:t>Creative Capacity</a:t>
            </a:r>
            <a:endParaRPr sz="1600">
              <a:solidFill>
                <a:srgbClr val="1B50ED"/>
              </a:solidFill>
              <a:latin typeface="Calibri"/>
              <a:ea typeface="Calibri"/>
              <a:cs typeface="Calibri"/>
              <a:sym typeface="Calibri"/>
            </a:endParaRPr>
          </a:p>
          <a:p>
            <a:pPr marL="457200" lvl="0" indent="-330200" algn="l" rtl="0">
              <a:spcBef>
                <a:spcPts val="0"/>
              </a:spcBef>
              <a:spcAft>
                <a:spcPts val="0"/>
              </a:spcAft>
              <a:buClr>
                <a:srgbClr val="1B50ED"/>
              </a:buClr>
              <a:buSzPts val="1600"/>
              <a:buFont typeface="Calibri"/>
              <a:buChar char="●"/>
            </a:pPr>
            <a:r>
              <a:rPr lang="en-US" sz="1600">
                <a:solidFill>
                  <a:srgbClr val="1B50ED"/>
                </a:solidFill>
                <a:latin typeface="Calibri"/>
                <a:ea typeface="Calibri"/>
                <a:cs typeface="Calibri"/>
                <a:sym typeface="Calibri"/>
              </a:rPr>
              <a:t>Strategic Thinking</a:t>
            </a:r>
            <a:endParaRPr sz="1600">
              <a:solidFill>
                <a:srgbClr val="1B50ED"/>
              </a:solidFill>
              <a:latin typeface="Calibri"/>
              <a:ea typeface="Calibri"/>
              <a:cs typeface="Calibri"/>
              <a:sym typeface="Calibri"/>
            </a:endParaRPr>
          </a:p>
          <a:p>
            <a:pPr marL="457200" lvl="0" indent="-330200" algn="l" rtl="0">
              <a:spcBef>
                <a:spcPts val="0"/>
              </a:spcBef>
              <a:spcAft>
                <a:spcPts val="0"/>
              </a:spcAft>
              <a:buClr>
                <a:srgbClr val="1B50ED"/>
              </a:buClr>
              <a:buSzPts val="1600"/>
              <a:buFont typeface="Calibri"/>
              <a:buChar char="●"/>
            </a:pPr>
            <a:r>
              <a:rPr lang="en-US" sz="1600">
                <a:solidFill>
                  <a:srgbClr val="1B50ED"/>
                </a:solidFill>
                <a:latin typeface="Calibri"/>
                <a:ea typeface="Calibri"/>
                <a:cs typeface="Calibri"/>
                <a:sym typeface="Calibri"/>
              </a:rPr>
              <a:t>Logical Thinking</a:t>
            </a:r>
            <a:endParaRPr sz="1600">
              <a:solidFill>
                <a:srgbClr val="1B50ED"/>
              </a:solidFill>
              <a:latin typeface="Calibri"/>
              <a:ea typeface="Calibri"/>
              <a:cs typeface="Calibri"/>
              <a:sym typeface="Calibri"/>
            </a:endParaRPr>
          </a:p>
          <a:p>
            <a:pPr marL="457200" lvl="0" indent="-330200" algn="l" rtl="0">
              <a:spcBef>
                <a:spcPts val="0"/>
              </a:spcBef>
              <a:spcAft>
                <a:spcPts val="0"/>
              </a:spcAft>
              <a:buClr>
                <a:srgbClr val="1B50ED"/>
              </a:buClr>
              <a:buSzPts val="1600"/>
              <a:buFont typeface="Calibri"/>
              <a:buChar char="●"/>
            </a:pPr>
            <a:r>
              <a:rPr lang="en-US" sz="1600">
                <a:solidFill>
                  <a:srgbClr val="1B50ED"/>
                </a:solidFill>
                <a:latin typeface="Calibri"/>
                <a:ea typeface="Calibri"/>
                <a:cs typeface="Calibri"/>
                <a:sym typeface="Calibri"/>
              </a:rPr>
              <a:t>Memory</a:t>
            </a:r>
            <a:endParaRPr sz="1600">
              <a:solidFill>
                <a:srgbClr val="1B50ED"/>
              </a:solidFill>
              <a:latin typeface="Calibri"/>
              <a:ea typeface="Calibri"/>
              <a:cs typeface="Calibri"/>
              <a:sym typeface="Calibri"/>
            </a:endParaRPr>
          </a:p>
          <a:p>
            <a:pPr marL="457200" lvl="0" indent="-330200" algn="l" rtl="0">
              <a:spcBef>
                <a:spcPts val="0"/>
              </a:spcBef>
              <a:spcAft>
                <a:spcPts val="0"/>
              </a:spcAft>
              <a:buClr>
                <a:srgbClr val="1B50ED"/>
              </a:buClr>
              <a:buSzPts val="1600"/>
              <a:buFont typeface="Calibri"/>
              <a:buChar char="●"/>
            </a:pPr>
            <a:r>
              <a:rPr lang="en-US" sz="1600">
                <a:solidFill>
                  <a:srgbClr val="1B50ED"/>
                </a:solidFill>
                <a:latin typeface="Calibri"/>
                <a:ea typeface="Calibri"/>
                <a:cs typeface="Calibri"/>
                <a:sym typeface="Calibri"/>
              </a:rPr>
              <a:t>Mental Calculation</a:t>
            </a:r>
            <a:endParaRPr sz="1600">
              <a:solidFill>
                <a:srgbClr val="1B50ED"/>
              </a:solidFill>
              <a:latin typeface="Calibri"/>
              <a:ea typeface="Calibri"/>
              <a:cs typeface="Calibri"/>
              <a:sym typeface="Calibri"/>
            </a:endParaRPr>
          </a:p>
          <a:p>
            <a:pPr marL="457200" lvl="0" indent="-330200" algn="l" rtl="0">
              <a:spcBef>
                <a:spcPts val="0"/>
              </a:spcBef>
              <a:spcAft>
                <a:spcPts val="0"/>
              </a:spcAft>
              <a:buClr>
                <a:srgbClr val="1B50ED"/>
              </a:buClr>
              <a:buSzPts val="1600"/>
              <a:buFont typeface="Calibri"/>
              <a:buChar char="●"/>
            </a:pPr>
            <a:r>
              <a:rPr lang="en-US" sz="1600">
                <a:solidFill>
                  <a:srgbClr val="1B50ED"/>
                </a:solidFill>
                <a:latin typeface="Calibri"/>
                <a:ea typeface="Calibri"/>
                <a:cs typeface="Calibri"/>
                <a:sym typeface="Calibri"/>
              </a:rPr>
              <a:t>Reading</a:t>
            </a:r>
            <a:endParaRPr sz="1600">
              <a:solidFill>
                <a:srgbClr val="1B50ED"/>
              </a:solidFill>
              <a:latin typeface="Calibri"/>
              <a:ea typeface="Calibri"/>
              <a:cs typeface="Calibri"/>
              <a:sym typeface="Calibri"/>
            </a:endParaRPr>
          </a:p>
          <a:p>
            <a:pPr marL="457200" lvl="0" indent="-330200" algn="l" rtl="0">
              <a:spcBef>
                <a:spcPts val="0"/>
              </a:spcBef>
              <a:spcAft>
                <a:spcPts val="0"/>
              </a:spcAft>
              <a:buClr>
                <a:srgbClr val="1B50ED"/>
              </a:buClr>
              <a:buSzPts val="1600"/>
              <a:buFont typeface="Calibri"/>
              <a:buChar char="●"/>
            </a:pPr>
            <a:r>
              <a:rPr lang="en-US" sz="1600">
                <a:solidFill>
                  <a:srgbClr val="1B50ED"/>
                </a:solidFill>
                <a:latin typeface="Calibri"/>
                <a:ea typeface="Calibri"/>
                <a:cs typeface="Calibri"/>
                <a:sym typeface="Calibri"/>
              </a:rPr>
              <a:t>Cooperation</a:t>
            </a:r>
            <a:endParaRPr sz="1600">
              <a:solidFill>
                <a:srgbClr val="1B50ED"/>
              </a:solidFill>
              <a:latin typeface="Calibri"/>
              <a:ea typeface="Calibri"/>
              <a:cs typeface="Calibri"/>
              <a:sym typeface="Calibri"/>
            </a:endParaRPr>
          </a:p>
          <a:p>
            <a:pPr marL="457200" lvl="0" indent="-330200" algn="l" rtl="0">
              <a:spcBef>
                <a:spcPts val="0"/>
              </a:spcBef>
              <a:spcAft>
                <a:spcPts val="0"/>
              </a:spcAft>
              <a:buClr>
                <a:srgbClr val="1B50ED"/>
              </a:buClr>
              <a:buSzPts val="1600"/>
              <a:buFont typeface="Calibri"/>
              <a:buChar char="●"/>
            </a:pPr>
            <a:r>
              <a:rPr lang="en-US" sz="1600">
                <a:solidFill>
                  <a:srgbClr val="1B50ED"/>
                </a:solidFill>
                <a:latin typeface="Calibri"/>
                <a:ea typeface="Calibri"/>
                <a:cs typeface="Calibri"/>
                <a:sym typeface="Calibri"/>
              </a:rPr>
              <a:t>Keeps Attention</a:t>
            </a:r>
            <a:endParaRPr sz="1600">
              <a:solidFill>
                <a:srgbClr val="1B50ED"/>
              </a:solidFill>
              <a:latin typeface="Calibri"/>
              <a:ea typeface="Calibri"/>
              <a:cs typeface="Calibri"/>
              <a:sym typeface="Calibri"/>
            </a:endParaRPr>
          </a:p>
        </p:txBody>
      </p:sp>
      <p:sp>
        <p:nvSpPr>
          <p:cNvPr id="347" name="Google Shape;347;g2c1d32746af_0_605"/>
          <p:cNvSpPr txBox="1"/>
          <p:nvPr/>
        </p:nvSpPr>
        <p:spPr>
          <a:xfrm>
            <a:off x="218475" y="1230925"/>
            <a:ext cx="26010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a:solidFill>
                  <a:srgbClr val="1B50ED"/>
                </a:solidFill>
                <a:latin typeface="Lilita One"/>
                <a:ea typeface="Lilita One"/>
                <a:cs typeface="Lilita One"/>
                <a:sym typeface="Lilita One"/>
              </a:rPr>
              <a:t>Benefits</a:t>
            </a:r>
            <a:endParaRPr sz="2000">
              <a:solidFill>
                <a:srgbClr val="1B50ED"/>
              </a:solidFill>
              <a:latin typeface="Lilita One"/>
              <a:ea typeface="Lilita One"/>
              <a:cs typeface="Lilita One"/>
              <a:sym typeface="Lilita One"/>
            </a:endParaRPr>
          </a:p>
        </p:txBody>
      </p:sp>
      <p:sp>
        <p:nvSpPr>
          <p:cNvPr id="348" name="Google Shape;348;g2c1d32746af_0_605"/>
          <p:cNvSpPr txBox="1"/>
          <p:nvPr/>
        </p:nvSpPr>
        <p:spPr>
          <a:xfrm>
            <a:off x="6807525" y="1230925"/>
            <a:ext cx="1685100" cy="33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a:solidFill>
                  <a:srgbClr val="1B50ED"/>
                </a:solidFill>
                <a:latin typeface="Lilita One"/>
                <a:ea typeface="Lilita One"/>
                <a:cs typeface="Lilita One"/>
                <a:sym typeface="Lilita One"/>
              </a:rPr>
              <a:t>Game Ideas</a:t>
            </a:r>
            <a:endParaRPr sz="2000">
              <a:solidFill>
                <a:srgbClr val="1B50ED"/>
              </a:solidFill>
              <a:latin typeface="Lilita One"/>
              <a:ea typeface="Lilita One"/>
              <a:cs typeface="Lilita One"/>
              <a:sym typeface="Lilita One"/>
            </a:endParaRPr>
          </a:p>
        </p:txBody>
      </p:sp>
      <p:pic>
        <p:nvPicPr>
          <p:cNvPr id="349" name="Google Shape;349;g2c1d32746af_0_605"/>
          <p:cNvPicPr preferRelativeResize="0"/>
          <p:nvPr/>
        </p:nvPicPr>
        <p:blipFill>
          <a:blip r:embed="rId7">
            <a:alphaModFix/>
          </a:blip>
          <a:stretch>
            <a:fillRect/>
          </a:stretch>
        </p:blipFill>
        <p:spPr>
          <a:xfrm>
            <a:off x="3220975" y="1291675"/>
            <a:ext cx="1987475" cy="1177500"/>
          </a:xfrm>
          <a:prstGeom prst="rect">
            <a:avLst/>
          </a:prstGeom>
          <a:noFill/>
          <a:ln>
            <a:noFill/>
          </a:ln>
        </p:spPr>
      </p:pic>
      <p:pic>
        <p:nvPicPr>
          <p:cNvPr id="350" name="Google Shape;350;g2c1d32746af_0_605"/>
          <p:cNvPicPr preferRelativeResize="0"/>
          <p:nvPr/>
        </p:nvPicPr>
        <p:blipFill>
          <a:blip r:embed="rId8">
            <a:alphaModFix/>
          </a:blip>
          <a:stretch>
            <a:fillRect/>
          </a:stretch>
        </p:blipFill>
        <p:spPr>
          <a:xfrm>
            <a:off x="3015825" y="2621575"/>
            <a:ext cx="1427975" cy="1427975"/>
          </a:xfrm>
          <a:prstGeom prst="rect">
            <a:avLst/>
          </a:prstGeom>
          <a:noFill/>
          <a:ln>
            <a:noFill/>
          </a:ln>
        </p:spPr>
      </p:pic>
      <p:pic>
        <p:nvPicPr>
          <p:cNvPr id="351" name="Google Shape;351;g2c1d32746af_0_605"/>
          <p:cNvPicPr preferRelativeResize="0"/>
          <p:nvPr/>
        </p:nvPicPr>
        <p:blipFill>
          <a:blip r:embed="rId9">
            <a:alphaModFix/>
          </a:blip>
          <a:stretch>
            <a:fillRect/>
          </a:stretch>
        </p:blipFill>
        <p:spPr>
          <a:xfrm>
            <a:off x="4784124" y="3728649"/>
            <a:ext cx="1326525" cy="13265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g2c1d32746af_0_695"/>
          <p:cNvPicPr preferRelativeResize="0"/>
          <p:nvPr/>
        </p:nvPicPr>
        <p:blipFill>
          <a:blip r:embed="rId3">
            <a:alphaModFix/>
          </a:blip>
          <a:stretch>
            <a:fillRect/>
          </a:stretch>
        </p:blipFill>
        <p:spPr>
          <a:xfrm>
            <a:off x="657975" y="870788"/>
            <a:ext cx="2762250" cy="1657350"/>
          </a:xfrm>
          <a:prstGeom prst="rect">
            <a:avLst/>
          </a:prstGeom>
          <a:noFill/>
          <a:ln w="38100" cap="flat" cmpd="sng">
            <a:solidFill>
              <a:schemeClr val="dk1"/>
            </a:solidFill>
            <a:prstDash val="solid"/>
            <a:round/>
            <a:headEnd type="none" w="sm" len="sm"/>
            <a:tailEnd type="none" w="sm" len="sm"/>
          </a:ln>
        </p:spPr>
      </p:pic>
      <p:pic>
        <p:nvPicPr>
          <p:cNvPr id="357" name="Google Shape;357;g2c1d32746af_0_695"/>
          <p:cNvPicPr preferRelativeResize="0"/>
          <p:nvPr/>
        </p:nvPicPr>
        <p:blipFill>
          <a:blip r:embed="rId4">
            <a:alphaModFix/>
          </a:blip>
          <a:stretch>
            <a:fillRect/>
          </a:stretch>
        </p:blipFill>
        <p:spPr>
          <a:xfrm>
            <a:off x="5638850" y="870800"/>
            <a:ext cx="3057525" cy="1495425"/>
          </a:xfrm>
          <a:prstGeom prst="rect">
            <a:avLst/>
          </a:prstGeom>
          <a:noFill/>
          <a:ln w="38100" cap="flat" cmpd="sng">
            <a:solidFill>
              <a:schemeClr val="dk1"/>
            </a:solidFill>
            <a:prstDash val="solid"/>
            <a:round/>
            <a:headEnd type="none" w="sm" len="sm"/>
            <a:tailEnd type="none" w="sm" len="sm"/>
          </a:ln>
        </p:spPr>
      </p:pic>
      <p:pic>
        <p:nvPicPr>
          <p:cNvPr id="358" name="Google Shape;358;g2c1d32746af_0_695"/>
          <p:cNvPicPr preferRelativeResize="0"/>
          <p:nvPr/>
        </p:nvPicPr>
        <p:blipFill>
          <a:blip r:embed="rId5">
            <a:alphaModFix/>
          </a:blip>
          <a:stretch>
            <a:fillRect/>
          </a:stretch>
        </p:blipFill>
        <p:spPr>
          <a:xfrm>
            <a:off x="657975" y="2922000"/>
            <a:ext cx="2032500" cy="2032500"/>
          </a:xfrm>
          <a:prstGeom prst="rect">
            <a:avLst/>
          </a:prstGeom>
          <a:noFill/>
          <a:ln w="38100" cap="flat" cmpd="sng">
            <a:solidFill>
              <a:schemeClr val="dk1"/>
            </a:solidFill>
            <a:prstDash val="solid"/>
            <a:round/>
            <a:headEnd type="none" w="sm" len="sm"/>
            <a:tailEnd type="none" w="sm" len="sm"/>
          </a:ln>
        </p:spPr>
      </p:pic>
      <p:sp>
        <p:nvSpPr>
          <p:cNvPr id="359" name="Google Shape;359;g2c1d32746af_0_695"/>
          <p:cNvSpPr txBox="1"/>
          <p:nvPr/>
        </p:nvSpPr>
        <p:spPr>
          <a:xfrm>
            <a:off x="2842850" y="3179875"/>
            <a:ext cx="2220000" cy="120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b="1">
                <a:solidFill>
                  <a:srgbClr val="4D5156"/>
                </a:solidFill>
                <a:highlight>
                  <a:srgbClr val="FFFFFF"/>
                </a:highlight>
                <a:latin typeface="Roboto"/>
                <a:ea typeface="Roboto"/>
                <a:cs typeface="Roboto"/>
                <a:sym typeface="Roboto"/>
              </a:rPr>
              <a:t>Pictoword</a:t>
            </a:r>
            <a:r>
              <a:rPr lang="en-US" sz="1200">
                <a:solidFill>
                  <a:srgbClr val="4D5156"/>
                </a:solidFill>
                <a:highlight>
                  <a:srgbClr val="FFFFFF"/>
                </a:highlight>
                <a:latin typeface="Roboto"/>
                <a:ea typeface="Roboto"/>
                <a:cs typeface="Roboto"/>
                <a:sym typeface="Roboto"/>
              </a:rPr>
              <a:t> is built around a simple premise: you have to guess a word and are given two pictures which give you a clue as to what that word might be.</a:t>
            </a:r>
            <a:endParaRPr sz="1200">
              <a:solidFill>
                <a:schemeClr val="accent1"/>
              </a:solidFill>
              <a:latin typeface="Lato"/>
              <a:ea typeface="Lato"/>
              <a:cs typeface="Lato"/>
              <a:sym typeface="Lato"/>
            </a:endParaRPr>
          </a:p>
        </p:txBody>
      </p:sp>
      <p:sp>
        <p:nvSpPr>
          <p:cNvPr id="360" name="Google Shape;360;g2c1d32746af_0_695"/>
          <p:cNvSpPr txBox="1"/>
          <p:nvPr/>
        </p:nvSpPr>
        <p:spPr>
          <a:xfrm>
            <a:off x="3604825" y="955213"/>
            <a:ext cx="1699800" cy="132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b="1">
                <a:solidFill>
                  <a:srgbClr val="4D5156"/>
                </a:solidFill>
                <a:highlight>
                  <a:srgbClr val="FFFFFF"/>
                </a:highlight>
                <a:latin typeface="Roboto"/>
                <a:ea typeface="Roboto"/>
                <a:cs typeface="Roboto"/>
                <a:sym typeface="Roboto"/>
              </a:rPr>
              <a:t>Wordscapes</a:t>
            </a:r>
            <a:r>
              <a:rPr lang="en-US" sz="1200">
                <a:solidFill>
                  <a:srgbClr val="4D5156"/>
                </a:solidFill>
                <a:highlight>
                  <a:srgbClr val="FFFFFF"/>
                </a:highlight>
                <a:latin typeface="Roboto"/>
                <a:ea typeface="Roboto"/>
                <a:cs typeface="Roboto"/>
                <a:sym typeface="Roboto"/>
              </a:rPr>
              <a:t> is one of a few great puzzle apps, combining creating words with a crossword puzzle. You just swipe to connect the letters to create words that fit. </a:t>
            </a:r>
            <a:endParaRPr sz="1200">
              <a:solidFill>
                <a:schemeClr val="accent1"/>
              </a:solidFill>
              <a:latin typeface="Lato"/>
              <a:ea typeface="Lato"/>
              <a:cs typeface="Lato"/>
              <a:sym typeface="Lato"/>
            </a:endParaRPr>
          </a:p>
        </p:txBody>
      </p:sp>
      <p:pic>
        <p:nvPicPr>
          <p:cNvPr id="361" name="Google Shape;361;g2c1d32746af_0_695"/>
          <p:cNvPicPr preferRelativeResize="0"/>
          <p:nvPr/>
        </p:nvPicPr>
        <p:blipFill>
          <a:blip r:embed="rId6">
            <a:alphaModFix/>
          </a:blip>
          <a:stretch>
            <a:fillRect/>
          </a:stretch>
        </p:blipFill>
        <p:spPr>
          <a:xfrm>
            <a:off x="5559225" y="2632625"/>
            <a:ext cx="1377525" cy="1377525"/>
          </a:xfrm>
          <a:prstGeom prst="rect">
            <a:avLst/>
          </a:prstGeom>
          <a:noFill/>
          <a:ln>
            <a:noFill/>
          </a:ln>
        </p:spPr>
      </p:pic>
      <p:sp>
        <p:nvSpPr>
          <p:cNvPr id="362" name="Google Shape;362;g2c1d32746af_0_695"/>
          <p:cNvSpPr txBox="1"/>
          <p:nvPr/>
        </p:nvSpPr>
        <p:spPr>
          <a:xfrm>
            <a:off x="7422175" y="3201875"/>
            <a:ext cx="1633800" cy="178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300">
              <a:solidFill>
                <a:schemeClr val="accent1"/>
              </a:solidFill>
              <a:latin typeface="Lato"/>
              <a:ea typeface="Lato"/>
              <a:cs typeface="Lato"/>
              <a:sym typeface="Lato"/>
            </a:endParaRPr>
          </a:p>
        </p:txBody>
      </p:sp>
      <p:sp>
        <p:nvSpPr>
          <p:cNvPr id="363" name="Google Shape;363;g2c1d32746af_0_695"/>
          <p:cNvSpPr txBox="1"/>
          <p:nvPr/>
        </p:nvSpPr>
        <p:spPr>
          <a:xfrm>
            <a:off x="7433125" y="2879500"/>
            <a:ext cx="1611900" cy="172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b="1">
                <a:solidFill>
                  <a:srgbClr val="4D5156"/>
                </a:solidFill>
                <a:highlight>
                  <a:srgbClr val="FFFFFF"/>
                </a:highlight>
                <a:latin typeface="Roboto"/>
                <a:ea typeface="Roboto"/>
                <a:cs typeface="Roboto"/>
                <a:sym typeface="Roboto"/>
              </a:rPr>
              <a:t>Wordle</a:t>
            </a:r>
            <a:r>
              <a:rPr lang="en-US" sz="1200">
                <a:solidFill>
                  <a:srgbClr val="4D5156"/>
                </a:solidFill>
                <a:highlight>
                  <a:srgbClr val="FFFFFF"/>
                </a:highlight>
                <a:latin typeface="Roboto"/>
                <a:ea typeface="Roboto"/>
                <a:cs typeface="Roboto"/>
                <a:sym typeface="Roboto"/>
              </a:rPr>
              <a:t>..players have six attempts to guess a five-letter word, with feedback given for each guess in the form of colored tiles indicating when letters match or occupy the correct position.</a:t>
            </a:r>
            <a:endParaRPr sz="1200">
              <a:solidFill>
                <a:schemeClr val="accent1"/>
              </a:solidFill>
              <a:latin typeface="Lato"/>
              <a:ea typeface="Lato"/>
              <a:cs typeface="Lato"/>
              <a:sym typeface="Lato"/>
            </a:endParaRPr>
          </a:p>
        </p:txBody>
      </p:sp>
      <p:sp>
        <p:nvSpPr>
          <p:cNvPr id="364" name="Google Shape;364;g2c1d32746af_0_695"/>
          <p:cNvSpPr txBox="1"/>
          <p:nvPr/>
        </p:nvSpPr>
        <p:spPr>
          <a:xfrm>
            <a:off x="1875700" y="109900"/>
            <a:ext cx="5326800" cy="564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500" b="1">
                <a:solidFill>
                  <a:srgbClr val="1B50ED"/>
                </a:solidFill>
                <a:latin typeface="Lilita One"/>
                <a:ea typeface="Lilita One"/>
                <a:cs typeface="Lilita One"/>
                <a:sym typeface="Lilita One"/>
              </a:rPr>
              <a:t>Free Mobile Phone Word Puzzles</a:t>
            </a:r>
            <a:endParaRPr sz="2500" b="1">
              <a:solidFill>
                <a:srgbClr val="1B50ED"/>
              </a:solidFill>
              <a:latin typeface="Lilita One"/>
              <a:ea typeface="Lilita One"/>
              <a:cs typeface="Lilita One"/>
              <a:sym typeface="Lilita One"/>
            </a:endParaRPr>
          </a:p>
        </p:txBody>
      </p:sp>
      <p:pic>
        <p:nvPicPr>
          <p:cNvPr id="365" name="Google Shape;365;g2c1d32746af_0_695"/>
          <p:cNvPicPr preferRelativeResize="0"/>
          <p:nvPr/>
        </p:nvPicPr>
        <p:blipFill>
          <a:blip r:embed="rId7">
            <a:alphaModFix/>
          </a:blip>
          <a:stretch>
            <a:fillRect/>
          </a:stretch>
        </p:blipFill>
        <p:spPr>
          <a:xfrm>
            <a:off x="6206850" y="3974800"/>
            <a:ext cx="995650" cy="979692"/>
          </a:xfrm>
          <a:prstGeom prst="rect">
            <a:avLst/>
          </a:prstGeom>
          <a:noFill/>
          <a:ln>
            <a:noFill/>
          </a:ln>
        </p:spPr>
      </p:pic>
      <p:sp>
        <p:nvSpPr>
          <p:cNvPr id="366" name="Google Shape;366;g2c1d32746af_0_695"/>
          <p:cNvSpPr txBox="1"/>
          <p:nvPr/>
        </p:nvSpPr>
        <p:spPr>
          <a:xfrm>
            <a:off x="6689500" y="3207825"/>
            <a:ext cx="633600" cy="22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300" b="1">
                <a:solidFill>
                  <a:schemeClr val="dk2"/>
                </a:solidFill>
                <a:latin typeface="Lato"/>
                <a:ea typeface="Lato"/>
                <a:cs typeface="Lato"/>
                <a:sym typeface="Lato"/>
              </a:rPr>
              <a:t>Apple</a:t>
            </a:r>
            <a:endParaRPr sz="1300" b="1">
              <a:solidFill>
                <a:schemeClr val="dk2"/>
              </a:solidFill>
              <a:latin typeface="Lato"/>
              <a:ea typeface="Lato"/>
              <a:cs typeface="Lato"/>
              <a:sym typeface="Lato"/>
            </a:endParaRPr>
          </a:p>
        </p:txBody>
      </p:sp>
      <p:sp>
        <p:nvSpPr>
          <p:cNvPr id="367" name="Google Shape;367;g2c1d32746af_0_695"/>
          <p:cNvSpPr txBox="1"/>
          <p:nvPr/>
        </p:nvSpPr>
        <p:spPr>
          <a:xfrm>
            <a:off x="5465875" y="4276550"/>
            <a:ext cx="908700" cy="307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300" b="1">
                <a:solidFill>
                  <a:schemeClr val="dk2"/>
                </a:solidFill>
                <a:latin typeface="Lato"/>
                <a:ea typeface="Lato"/>
                <a:cs typeface="Lato"/>
                <a:sym typeface="Lato"/>
              </a:rPr>
              <a:t>Android</a:t>
            </a:r>
            <a:endParaRPr sz="1300" b="1">
              <a:solidFill>
                <a:schemeClr val="dk2"/>
              </a:solidFill>
              <a:latin typeface="Lato"/>
              <a:ea typeface="Lato"/>
              <a:cs typeface="Lato"/>
              <a:sym typeface="Lat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g26dd5e89497_16_0"/>
          <p:cNvSpPr txBox="1">
            <a:spLocks noGrp="1"/>
          </p:cNvSpPr>
          <p:nvPr>
            <p:ph type="title"/>
          </p:nvPr>
        </p:nvSpPr>
        <p:spPr>
          <a:xfrm>
            <a:off x="628650" y="628650"/>
            <a:ext cx="2178300" cy="2546100"/>
          </a:xfrm>
          <a:prstGeom prst="rect">
            <a:avLst/>
          </a:prstGeom>
          <a:noFill/>
          <a:ln>
            <a:noFill/>
          </a:ln>
        </p:spPr>
        <p:txBody>
          <a:bodyPr spcFirstLastPara="1" wrap="square" lIns="0" tIns="34275" rIns="68575" bIns="34275" anchor="t" anchorCtr="0">
            <a:noAutofit/>
          </a:bodyPr>
          <a:lstStyle/>
          <a:p>
            <a:pPr marL="0" lvl="0" indent="0" algn="ctr" rtl="0">
              <a:lnSpc>
                <a:spcPct val="90000"/>
              </a:lnSpc>
              <a:spcBef>
                <a:spcPts val="0"/>
              </a:spcBef>
              <a:spcAft>
                <a:spcPts val="0"/>
              </a:spcAft>
              <a:buClr>
                <a:schemeClr val="dk1"/>
              </a:buClr>
              <a:buSzPts val="2800"/>
              <a:buFont typeface="Montserrat"/>
              <a:buNone/>
            </a:pPr>
            <a:r>
              <a:rPr lang="en-US" sz="4000"/>
              <a:t>BREAK:  10 Minutes</a:t>
            </a:r>
            <a:endParaRPr sz="4000"/>
          </a:p>
        </p:txBody>
      </p:sp>
      <p:sp>
        <p:nvSpPr>
          <p:cNvPr id="374" name="Google Shape;374;g26dd5e89497_16_0"/>
          <p:cNvSpPr txBox="1"/>
          <p:nvPr/>
        </p:nvSpPr>
        <p:spPr>
          <a:xfrm>
            <a:off x="8515350" y="4614576"/>
            <a:ext cx="628800" cy="161700"/>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000000"/>
              </a:buClr>
              <a:buSzPts val="1100"/>
              <a:buFont typeface="Arial"/>
              <a:buNone/>
            </a:pPr>
            <a:fld id="{00000000-1234-1234-1234-123412341234}" type="slidenum">
              <a:rPr lang="en-US" sz="1100" b="0" i="0" u="none" strike="noStrike" cap="none">
                <a:solidFill>
                  <a:srgbClr val="94BC56"/>
                </a:solidFill>
                <a:latin typeface="Arial"/>
                <a:ea typeface="Arial"/>
                <a:cs typeface="Arial"/>
                <a:sym typeface="Arial"/>
              </a:rPr>
              <a:t>14</a:t>
            </a:fld>
            <a:endParaRPr sz="1100" b="0" i="0" u="none" strike="noStrike" cap="none">
              <a:solidFill>
                <a:srgbClr val="94BC56"/>
              </a:solidFill>
              <a:latin typeface="Arial"/>
              <a:ea typeface="Arial"/>
              <a:cs typeface="Arial"/>
              <a:sym typeface="Arial"/>
            </a:endParaRPr>
          </a:p>
        </p:txBody>
      </p:sp>
      <p:pic>
        <p:nvPicPr>
          <p:cNvPr id="375" name="Google Shape;375;g26dd5e89497_16_0"/>
          <p:cNvPicPr preferRelativeResize="0"/>
          <p:nvPr/>
        </p:nvPicPr>
        <p:blipFill rotWithShape="1">
          <a:blip r:embed="rId3">
            <a:alphaModFix/>
          </a:blip>
          <a:srcRect/>
          <a:stretch/>
        </p:blipFill>
        <p:spPr>
          <a:xfrm>
            <a:off x="2932075" y="254725"/>
            <a:ext cx="6032249" cy="402746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g26831135c7a_1_0"/>
          <p:cNvSpPr txBox="1"/>
          <p:nvPr/>
        </p:nvSpPr>
        <p:spPr>
          <a:xfrm>
            <a:off x="574800" y="1680975"/>
            <a:ext cx="7994400" cy="763500"/>
          </a:xfrm>
          <a:prstGeom prst="rect">
            <a:avLst/>
          </a:prstGeom>
          <a:noFill/>
          <a:ln>
            <a:noFill/>
          </a:ln>
        </p:spPr>
        <p:txBody>
          <a:bodyPr spcFirstLastPara="1" wrap="square" lIns="91425" tIns="91425" rIns="91425" bIns="91425" anchor="t" anchorCtr="0">
            <a:spAutoFit/>
          </a:bodyPr>
          <a:lstStyle/>
          <a:p>
            <a:pPr marL="0" marR="0" lvl="0" indent="0" algn="ctr" rtl="0">
              <a:lnSpc>
                <a:spcPct val="80000"/>
              </a:lnSpc>
              <a:spcBef>
                <a:spcPts val="800"/>
              </a:spcBef>
              <a:spcAft>
                <a:spcPts val="0"/>
              </a:spcAft>
              <a:buClr>
                <a:srgbClr val="000000"/>
              </a:buClr>
              <a:buSzPts val="4700"/>
              <a:buFont typeface="Arial"/>
              <a:buNone/>
            </a:pPr>
            <a:r>
              <a:rPr lang="en-US" sz="4700" b="1" u="sng">
                <a:solidFill>
                  <a:schemeClr val="hlink"/>
                </a:solidFill>
                <a:latin typeface="Bree Serif"/>
                <a:ea typeface="Bree Serif"/>
                <a:cs typeface="Bree Serif"/>
                <a:sym typeface="Bree Serif"/>
                <a:hlinkClick r:id="rId3"/>
              </a:rPr>
              <a:t>Bullying Prevention</a:t>
            </a:r>
            <a:endParaRPr sz="4700" b="1" i="0" u="none" strike="noStrike" cap="none">
              <a:solidFill>
                <a:schemeClr val="lt1"/>
              </a:solidFill>
              <a:latin typeface="Bree Serif"/>
              <a:ea typeface="Bree Serif"/>
              <a:cs typeface="Bree Serif"/>
              <a:sym typeface="Bree Serif"/>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g288988ce707_0_1"/>
          <p:cNvSpPr txBox="1"/>
          <p:nvPr/>
        </p:nvSpPr>
        <p:spPr>
          <a:xfrm>
            <a:off x="1497150" y="1594875"/>
            <a:ext cx="6149700" cy="1342200"/>
          </a:xfrm>
          <a:prstGeom prst="rect">
            <a:avLst/>
          </a:prstGeom>
          <a:noFill/>
          <a:ln>
            <a:noFill/>
          </a:ln>
        </p:spPr>
        <p:txBody>
          <a:bodyPr spcFirstLastPara="1" wrap="square" lIns="91425" tIns="91425" rIns="91425" bIns="91425" anchor="t" anchorCtr="0">
            <a:spAutoFit/>
          </a:bodyPr>
          <a:lstStyle/>
          <a:p>
            <a:pPr marL="0" marR="0" lvl="0" indent="0" algn="ctr" rtl="0">
              <a:lnSpc>
                <a:spcPct val="80000"/>
              </a:lnSpc>
              <a:spcBef>
                <a:spcPts val="800"/>
              </a:spcBef>
              <a:spcAft>
                <a:spcPts val="0"/>
              </a:spcAft>
              <a:buClr>
                <a:srgbClr val="000000"/>
              </a:buClr>
              <a:buSzPts val="4700"/>
              <a:buFont typeface="Arial"/>
              <a:buNone/>
            </a:pPr>
            <a:r>
              <a:rPr lang="en-US" sz="4700" b="1">
                <a:solidFill>
                  <a:schemeClr val="lt1"/>
                </a:solidFill>
                <a:latin typeface="Bree Serif"/>
                <a:ea typeface="Bree Serif"/>
                <a:cs typeface="Bree Serif"/>
                <a:sym typeface="Bree Serif"/>
              </a:rPr>
              <a:t>Community Advisory Committee (CAC)</a:t>
            </a:r>
            <a:endParaRPr sz="4700" b="1" i="0" u="none" strike="noStrike" cap="none">
              <a:solidFill>
                <a:schemeClr val="lt1"/>
              </a:solidFill>
              <a:latin typeface="Bree Serif"/>
              <a:ea typeface="Bree Serif"/>
              <a:cs typeface="Bree Serif"/>
              <a:sym typeface="Bree Serif"/>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g288988ce707_0_9"/>
          <p:cNvSpPr txBox="1"/>
          <p:nvPr/>
        </p:nvSpPr>
        <p:spPr>
          <a:xfrm>
            <a:off x="449425" y="1594875"/>
            <a:ext cx="8261400" cy="1342200"/>
          </a:xfrm>
          <a:prstGeom prst="rect">
            <a:avLst/>
          </a:prstGeom>
          <a:noFill/>
          <a:ln>
            <a:noFill/>
          </a:ln>
        </p:spPr>
        <p:txBody>
          <a:bodyPr spcFirstLastPara="1" wrap="square" lIns="91425" tIns="91425" rIns="91425" bIns="91425" anchor="t" anchorCtr="0">
            <a:spAutoFit/>
          </a:bodyPr>
          <a:lstStyle/>
          <a:p>
            <a:pPr marL="0" marR="0" lvl="0" indent="0" algn="ctr" rtl="0">
              <a:lnSpc>
                <a:spcPct val="80000"/>
              </a:lnSpc>
              <a:spcBef>
                <a:spcPts val="800"/>
              </a:spcBef>
              <a:spcAft>
                <a:spcPts val="0"/>
              </a:spcAft>
              <a:buClr>
                <a:srgbClr val="000000"/>
              </a:buClr>
              <a:buSzPts val="4700"/>
              <a:buFont typeface="Arial"/>
              <a:buNone/>
            </a:pPr>
            <a:r>
              <a:rPr lang="en-US" sz="4700" b="1" i="0" u="none" strike="noStrike" cap="none">
                <a:solidFill>
                  <a:schemeClr val="lt1"/>
                </a:solidFill>
                <a:latin typeface="Bree Serif"/>
                <a:ea typeface="Bree Serif"/>
                <a:cs typeface="Bree Serif"/>
                <a:sym typeface="Bree Serif"/>
              </a:rPr>
              <a:t>English Learner Student Attendance</a:t>
            </a:r>
            <a:endParaRPr sz="4700" b="1" i="0" u="none" strike="noStrike" cap="none">
              <a:solidFill>
                <a:schemeClr val="lt1"/>
              </a:solidFill>
              <a:latin typeface="Bree Serif"/>
              <a:ea typeface="Bree Serif"/>
              <a:cs typeface="Bree Serif"/>
              <a:sym typeface="Bree Serif"/>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g266d789827b_1_32"/>
          <p:cNvSpPr txBox="1">
            <a:spLocks noGrp="1"/>
          </p:cNvSpPr>
          <p:nvPr>
            <p:ph type="title"/>
          </p:nvPr>
        </p:nvSpPr>
        <p:spPr>
          <a:xfrm>
            <a:off x="669575" y="580900"/>
            <a:ext cx="7886700" cy="428700"/>
          </a:xfrm>
          <a:prstGeom prst="rect">
            <a:avLst/>
          </a:prstGeom>
          <a:noFill/>
          <a:ln>
            <a:noFill/>
          </a:ln>
        </p:spPr>
        <p:txBody>
          <a:bodyPr spcFirstLastPara="1" wrap="square" lIns="68575" tIns="34275" rIns="68575" bIns="34275" anchor="t" anchorCtr="0">
            <a:normAutofit fontScale="90000"/>
          </a:bodyPr>
          <a:lstStyle/>
          <a:p>
            <a:pPr marL="0" lvl="0" indent="0" algn="l" rtl="0">
              <a:lnSpc>
                <a:spcPct val="90000"/>
              </a:lnSpc>
              <a:spcBef>
                <a:spcPts val="0"/>
              </a:spcBef>
              <a:spcAft>
                <a:spcPts val="0"/>
              </a:spcAft>
              <a:buSzPct val="55555"/>
              <a:buNone/>
            </a:pPr>
            <a:r>
              <a:rPr lang="en-US"/>
              <a:t>Student Attendance and Chronic Absenteeism</a:t>
            </a:r>
            <a:endParaRPr/>
          </a:p>
        </p:txBody>
      </p:sp>
      <p:pic>
        <p:nvPicPr>
          <p:cNvPr id="396" name="Google Shape;396;g266d789827b_1_32"/>
          <p:cNvPicPr preferRelativeResize="0"/>
          <p:nvPr/>
        </p:nvPicPr>
        <p:blipFill rotWithShape="1">
          <a:blip r:embed="rId3">
            <a:alphaModFix/>
          </a:blip>
          <a:srcRect/>
          <a:stretch/>
        </p:blipFill>
        <p:spPr>
          <a:xfrm>
            <a:off x="628650" y="1127875"/>
            <a:ext cx="6635651" cy="3664300"/>
          </a:xfrm>
          <a:prstGeom prst="rect">
            <a:avLst/>
          </a:prstGeom>
          <a:noFill/>
          <a:ln>
            <a:noFill/>
          </a:ln>
        </p:spPr>
      </p:pic>
      <p:sp>
        <p:nvSpPr>
          <p:cNvPr id="397" name="Google Shape;397;g266d789827b_1_32"/>
          <p:cNvSpPr txBox="1"/>
          <p:nvPr/>
        </p:nvSpPr>
        <p:spPr>
          <a:xfrm>
            <a:off x="756500" y="4751950"/>
            <a:ext cx="3008400" cy="27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1" i="0" u="none" strike="noStrike" cap="none">
                <a:solidFill>
                  <a:schemeClr val="accent1"/>
                </a:solidFill>
                <a:latin typeface="Lato"/>
                <a:ea typeface="Lato"/>
                <a:cs typeface="Lato"/>
                <a:sym typeface="Lato"/>
              </a:rPr>
              <a:t>PACE, 2024</a:t>
            </a:r>
            <a:endParaRPr sz="1300" b="1" i="0" u="none" strike="noStrike" cap="none">
              <a:solidFill>
                <a:schemeClr val="accent1"/>
              </a:solidFill>
              <a:latin typeface="Lato"/>
              <a:ea typeface="Lato"/>
              <a:cs typeface="Lato"/>
              <a:sym typeface="Lat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g29d7787c47d_0_11"/>
          <p:cNvSpPr txBox="1">
            <a:spLocks noGrp="1"/>
          </p:cNvSpPr>
          <p:nvPr>
            <p:ph type="title"/>
          </p:nvPr>
        </p:nvSpPr>
        <p:spPr>
          <a:xfrm>
            <a:off x="628650" y="348975"/>
            <a:ext cx="7886700" cy="428700"/>
          </a:xfrm>
          <a:prstGeom prst="rect">
            <a:avLst/>
          </a:prstGeom>
          <a:noFill/>
          <a:ln>
            <a:noFill/>
          </a:ln>
        </p:spPr>
        <p:txBody>
          <a:bodyPr spcFirstLastPara="1" wrap="square" lIns="68575" tIns="34275" rIns="68575" bIns="34275" anchor="t" anchorCtr="0">
            <a:normAutofit fontScale="90000"/>
          </a:bodyPr>
          <a:lstStyle/>
          <a:p>
            <a:pPr marL="0" lvl="0" indent="0" algn="l" rtl="0">
              <a:lnSpc>
                <a:spcPct val="90000"/>
              </a:lnSpc>
              <a:spcBef>
                <a:spcPts val="0"/>
              </a:spcBef>
              <a:spcAft>
                <a:spcPts val="0"/>
              </a:spcAft>
              <a:buSzPct val="55554"/>
              <a:buNone/>
            </a:pPr>
            <a:r>
              <a:rPr lang="en-US"/>
              <a:t>Why is monitoring attendance important?</a:t>
            </a:r>
            <a:endParaRPr/>
          </a:p>
        </p:txBody>
      </p:sp>
      <p:sp>
        <p:nvSpPr>
          <p:cNvPr id="403" name="Google Shape;403;g29d7787c47d_0_11"/>
          <p:cNvSpPr txBox="1"/>
          <p:nvPr/>
        </p:nvSpPr>
        <p:spPr>
          <a:xfrm>
            <a:off x="628650" y="3932150"/>
            <a:ext cx="5935500" cy="553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1" u="none" strike="noStrike" cap="none">
              <a:solidFill>
                <a:schemeClr val="accent1"/>
              </a:solidFill>
              <a:latin typeface="Lato"/>
              <a:ea typeface="Lato"/>
              <a:cs typeface="Lato"/>
              <a:sym typeface="Lato"/>
            </a:endParaRPr>
          </a:p>
        </p:txBody>
      </p:sp>
      <p:pic>
        <p:nvPicPr>
          <p:cNvPr id="404" name="Google Shape;404;g29d7787c47d_0_11"/>
          <p:cNvPicPr preferRelativeResize="0"/>
          <p:nvPr/>
        </p:nvPicPr>
        <p:blipFill rotWithShape="1">
          <a:blip r:embed="rId3">
            <a:alphaModFix/>
          </a:blip>
          <a:srcRect/>
          <a:stretch/>
        </p:blipFill>
        <p:spPr>
          <a:xfrm>
            <a:off x="728900" y="1007375"/>
            <a:ext cx="6378525" cy="3727100"/>
          </a:xfrm>
          <a:prstGeom prst="rect">
            <a:avLst/>
          </a:prstGeom>
          <a:noFill/>
          <a:ln>
            <a:noFill/>
          </a:ln>
        </p:spPr>
      </p:pic>
      <p:sp>
        <p:nvSpPr>
          <p:cNvPr id="405" name="Google Shape;405;g29d7787c47d_0_11"/>
          <p:cNvSpPr txBox="1"/>
          <p:nvPr/>
        </p:nvSpPr>
        <p:spPr>
          <a:xfrm>
            <a:off x="279000" y="4529875"/>
            <a:ext cx="2633100" cy="204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sng" strike="noStrike" cap="none">
                <a:solidFill>
                  <a:schemeClr val="hlink"/>
                </a:solidFill>
                <a:latin typeface="Lato"/>
                <a:ea typeface="Lato"/>
                <a:cs typeface="Lato"/>
                <a:sym typeface="Lato"/>
                <a:hlinkClick r:id="rId4"/>
              </a:rPr>
              <a:t>www.attendanceworks.org</a:t>
            </a:r>
            <a:r>
              <a:rPr lang="en-US" sz="1300" b="0" i="0" u="none" strike="noStrike" cap="none">
                <a:solidFill>
                  <a:schemeClr val="accent1"/>
                </a:solidFill>
                <a:latin typeface="Lato"/>
                <a:ea typeface="Lato"/>
                <a:cs typeface="Lato"/>
                <a:sym typeface="Lato"/>
              </a:rPr>
              <a:t>   </a:t>
            </a:r>
            <a:endParaRPr sz="1300" b="0" i="0" u="none" strike="noStrike" cap="none">
              <a:solidFill>
                <a:schemeClr val="accent1"/>
              </a:solidFill>
              <a:latin typeface="Lato"/>
              <a:ea typeface="Lato"/>
              <a:cs typeface="Lato"/>
              <a:sym typeface="La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g26dd5e89497_1_121"/>
          <p:cNvSpPr/>
          <p:nvPr/>
        </p:nvSpPr>
        <p:spPr>
          <a:xfrm>
            <a:off x="628649" y="685790"/>
            <a:ext cx="7886701" cy="371485"/>
          </a:xfrm>
          <a:prstGeom prst="rect">
            <a:avLst/>
          </a:prstGeom>
          <a:noFill/>
          <a:ln>
            <a:noFill/>
          </a:ln>
        </p:spPr>
        <p:txBody>
          <a:bodyPr spcFirstLastPara="1" wrap="square" lIns="0" tIns="34275" rIns="68575" bIns="34275" anchor="t" anchorCtr="0">
            <a:noAutofit/>
          </a:bodyPr>
          <a:lstStyle/>
          <a:p>
            <a:pPr marL="12700" marR="1397000" lvl="0" indent="0" algn="l" rtl="0">
              <a:lnSpc>
                <a:spcPct val="93300"/>
              </a:lnSpc>
              <a:spcBef>
                <a:spcPts val="0"/>
              </a:spcBef>
              <a:spcAft>
                <a:spcPts val="0"/>
              </a:spcAft>
              <a:buClr>
                <a:srgbClr val="000000"/>
              </a:buClr>
              <a:buSzPts val="2400"/>
              <a:buFont typeface="Arial"/>
              <a:buNone/>
            </a:pPr>
            <a:r>
              <a:rPr lang="en-US" sz="2400" b="1" i="0" u="none" strike="noStrike" cap="none">
                <a:solidFill>
                  <a:schemeClr val="lt1"/>
                </a:solidFill>
                <a:latin typeface="Montserrat"/>
                <a:ea typeface="Montserrat"/>
                <a:cs typeface="Montserrat"/>
                <a:sym typeface="Montserrat"/>
              </a:rPr>
              <a:t>Every system is perfectly designed to get the results it gets</a:t>
            </a:r>
            <a:endParaRPr sz="2400" b="1" i="0" u="none" strike="noStrike" cap="none">
              <a:solidFill>
                <a:schemeClr val="lt1"/>
              </a:solidFill>
              <a:latin typeface="Montserrat"/>
              <a:ea typeface="Montserrat"/>
              <a:cs typeface="Montserrat"/>
              <a:sym typeface="Montserrat"/>
            </a:endParaRPr>
          </a:p>
        </p:txBody>
      </p:sp>
      <p:sp>
        <p:nvSpPr>
          <p:cNvPr id="260" name="Google Shape;260;g26dd5e89497_1_121"/>
          <p:cNvSpPr txBox="1"/>
          <p:nvPr/>
        </p:nvSpPr>
        <p:spPr>
          <a:xfrm>
            <a:off x="628649" y="1731645"/>
            <a:ext cx="2846071" cy="1454244"/>
          </a:xfrm>
          <a:prstGeom prst="rect">
            <a:avLst/>
          </a:prstGeom>
          <a:noFill/>
          <a:ln>
            <a:noFill/>
          </a:ln>
        </p:spPr>
        <p:txBody>
          <a:bodyPr spcFirstLastPara="1" wrap="square" lIns="0" tIns="34275" rIns="68575" bIns="34275" anchor="t" anchorCtr="0">
            <a:noAutofit/>
          </a:bodyPr>
          <a:lstStyle/>
          <a:p>
            <a:pPr marL="0" marR="0" lvl="0" indent="0" algn="l" rtl="0">
              <a:lnSpc>
                <a:spcPct val="100000"/>
              </a:lnSpc>
              <a:spcBef>
                <a:spcPts val="0"/>
              </a:spcBef>
              <a:spcAft>
                <a:spcPts val="0"/>
              </a:spcAft>
              <a:buClr>
                <a:schemeClr val="dk1"/>
              </a:buClr>
              <a:buSzPts val="1500"/>
              <a:buFont typeface="Arial"/>
              <a:buNone/>
            </a:pPr>
            <a:r>
              <a:rPr lang="en-US" sz="2100" b="0" i="0" u="none" strike="noStrike" cap="none">
                <a:solidFill>
                  <a:schemeClr val="lt1"/>
                </a:solidFill>
                <a:latin typeface="Montserrat"/>
                <a:ea typeface="Montserrat"/>
                <a:cs typeface="Montserrat"/>
                <a:sym typeface="Montserrat"/>
              </a:rPr>
              <a:t>SCUSD Core Value</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800"/>
              </a:spcAft>
              <a:buClr>
                <a:srgbClr val="000000"/>
              </a:buClr>
              <a:buSzPts val="1500"/>
              <a:buFont typeface="Arial"/>
              <a:buNone/>
            </a:pPr>
            <a:r>
              <a:rPr lang="en-US" sz="1400" b="0" i="0" u="none" strike="noStrike" cap="none">
                <a:solidFill>
                  <a:schemeClr val="lt1"/>
                </a:solidFill>
                <a:latin typeface="Montserrat"/>
                <a:ea typeface="Montserrat"/>
                <a:cs typeface="Montserrat"/>
                <a:sym typeface="Montserrat"/>
              </a:rPr>
              <a:t>We recognize that our system is inequitable by design and we vigilantly work to confront and interrupt inequities that exist to level the playing field and provide opportunities for everyone to learn, grow and reach their greatness.</a:t>
            </a:r>
            <a:endParaRPr sz="1100" b="0" i="0" u="none" strike="noStrike" cap="none">
              <a:solidFill>
                <a:srgbClr val="000000"/>
              </a:solidFill>
              <a:latin typeface="Arial"/>
              <a:ea typeface="Arial"/>
              <a:cs typeface="Arial"/>
              <a:sym typeface="Arial"/>
            </a:endParaRPr>
          </a:p>
        </p:txBody>
      </p:sp>
      <p:sp>
        <p:nvSpPr>
          <p:cNvPr id="261" name="Google Shape;261;g26dd5e89497_1_121"/>
          <p:cNvSpPr txBox="1"/>
          <p:nvPr/>
        </p:nvSpPr>
        <p:spPr>
          <a:xfrm>
            <a:off x="4578857" y="1731645"/>
            <a:ext cx="3312415" cy="1454244"/>
          </a:xfrm>
          <a:prstGeom prst="rect">
            <a:avLst/>
          </a:prstGeom>
          <a:noFill/>
          <a:ln>
            <a:noFill/>
          </a:ln>
        </p:spPr>
        <p:txBody>
          <a:bodyPr spcFirstLastPara="1" wrap="square" lIns="0" tIns="34275" rIns="68575" bIns="34275" anchor="t" anchorCtr="0">
            <a:noAutofit/>
          </a:bodyPr>
          <a:lstStyle/>
          <a:p>
            <a:pPr marL="0" marR="0" lvl="0" indent="0" algn="l" rtl="0">
              <a:lnSpc>
                <a:spcPct val="100000"/>
              </a:lnSpc>
              <a:spcBef>
                <a:spcPts val="0"/>
              </a:spcBef>
              <a:spcAft>
                <a:spcPts val="0"/>
              </a:spcAft>
              <a:buClr>
                <a:schemeClr val="dk1"/>
              </a:buClr>
              <a:buSzPts val="1500"/>
              <a:buFont typeface="Arial"/>
              <a:buNone/>
            </a:pPr>
            <a:r>
              <a:rPr lang="en-US" sz="2100" b="0" i="0" u="none" strike="noStrike" cap="none">
                <a:solidFill>
                  <a:schemeClr val="lt1"/>
                </a:solidFill>
                <a:latin typeface="Montserrat"/>
                <a:ea typeface="Montserrat"/>
                <a:cs typeface="Montserrat"/>
                <a:sym typeface="Montserrat"/>
              </a:rPr>
              <a:t>SCUSD GUIDING PRINCIPLE</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500"/>
              <a:buFont typeface="Arial"/>
              <a:buNone/>
            </a:pPr>
            <a:r>
              <a:rPr lang="en-US" sz="1400" b="0" i="0" u="none" strike="noStrike" cap="none">
                <a:solidFill>
                  <a:schemeClr val="lt1"/>
                </a:solidFill>
                <a:latin typeface="Montserrat"/>
                <a:ea typeface="Montserrat"/>
                <a:cs typeface="Montserrat"/>
                <a:sym typeface="Montserrat"/>
              </a:rPr>
              <a:t>All students are given </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US" sz="1400" b="0" i="0" u="none" strike="noStrike" cap="none">
                <a:solidFill>
                  <a:schemeClr val="lt1"/>
                </a:solidFill>
                <a:latin typeface="Montserrat"/>
                <a:ea typeface="Montserrat"/>
                <a:cs typeface="Montserrat"/>
                <a:sym typeface="Montserrat"/>
              </a:rPr>
              <a:t>an equal opportunity to graduate </a:t>
            </a:r>
            <a:br>
              <a:rPr lang="en-US" sz="1400" b="0" i="0" u="none" strike="noStrike" cap="none">
                <a:solidFill>
                  <a:schemeClr val="lt1"/>
                </a:solidFill>
                <a:latin typeface="Montserrat"/>
                <a:ea typeface="Montserrat"/>
                <a:cs typeface="Montserrat"/>
                <a:sym typeface="Montserrat"/>
              </a:rPr>
            </a:br>
            <a:r>
              <a:rPr lang="en-US" sz="1400" b="0" i="0" u="none" strike="noStrike" cap="none">
                <a:solidFill>
                  <a:schemeClr val="lt1"/>
                </a:solidFill>
                <a:latin typeface="Montserrat"/>
                <a:ea typeface="Montserrat"/>
                <a:cs typeface="Montserrat"/>
                <a:sym typeface="Montserrat"/>
              </a:rPr>
              <a:t>with the greatest number of postsecondary choices </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US" sz="1400" b="0" i="0" u="none" strike="noStrike" cap="none">
                <a:solidFill>
                  <a:schemeClr val="lt1"/>
                </a:solidFill>
                <a:latin typeface="Montserrat"/>
                <a:ea typeface="Montserrat"/>
                <a:cs typeface="Montserrat"/>
                <a:sym typeface="Montserrat"/>
              </a:rPr>
              <a:t>from the widest array of options</a:t>
            </a:r>
            <a:endParaRPr sz="1100" b="0" i="0" u="none" strike="noStrike" cap="none">
              <a:solidFill>
                <a:srgbClr val="000000"/>
              </a:solidFill>
              <a:latin typeface="Arial"/>
              <a:ea typeface="Arial"/>
              <a:cs typeface="Arial"/>
              <a:sym typeface="Arial"/>
            </a:endParaRPr>
          </a:p>
        </p:txBody>
      </p:sp>
      <p:sp>
        <p:nvSpPr>
          <p:cNvPr id="262" name="Google Shape;262;g26dd5e89497_1_121"/>
          <p:cNvSpPr txBox="1"/>
          <p:nvPr/>
        </p:nvSpPr>
        <p:spPr>
          <a:xfrm>
            <a:off x="628650" y="-673954"/>
            <a:ext cx="7886700" cy="600075"/>
          </a:xfrm>
          <a:prstGeom prst="rect">
            <a:avLst/>
          </a:prstGeom>
          <a:noFill/>
          <a:ln>
            <a:noFill/>
          </a:ln>
        </p:spPr>
        <p:txBody>
          <a:bodyPr spcFirstLastPara="1" wrap="square" lIns="0" tIns="34275" rIns="68575" bIns="34275" anchor="ctr" anchorCtr="0">
            <a:noAutofit/>
          </a:bodyPr>
          <a:lstStyle/>
          <a:p>
            <a:pPr marL="0" marR="0" lvl="0" indent="0" algn="l" rtl="0">
              <a:lnSpc>
                <a:spcPct val="90000"/>
              </a:lnSpc>
              <a:spcBef>
                <a:spcPts val="0"/>
              </a:spcBef>
              <a:spcAft>
                <a:spcPts val="0"/>
              </a:spcAft>
              <a:buClr>
                <a:schemeClr val="dk1"/>
              </a:buClr>
              <a:buSzPts val="2800"/>
              <a:buFont typeface="Montserrat"/>
              <a:buNone/>
            </a:pPr>
            <a:r>
              <a:rPr lang="en-US" sz="3300" b="1" i="0" u="none" strike="noStrike" cap="none">
                <a:solidFill>
                  <a:srgbClr val="94BC56"/>
                </a:solidFill>
                <a:latin typeface="Montserrat"/>
                <a:ea typeface="Montserrat"/>
                <a:cs typeface="Montserrat"/>
                <a:sym typeface="Montserrat"/>
              </a:rPr>
              <a:t>Big bold statement slide</a:t>
            </a:r>
            <a:endParaRPr sz="11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1">
                                            <p:txEl>
                                              <p:pRg st="0" end="0"/>
                                            </p:txEl>
                                          </p:spTgt>
                                        </p:tgtEl>
                                        <p:attrNameLst>
                                          <p:attrName>style.visibility</p:attrName>
                                        </p:attrNameLst>
                                      </p:cBhvr>
                                      <p:to>
                                        <p:strVal val="visible"/>
                                      </p:to>
                                    </p:set>
                                    <p:anim calcmode="lin" valueType="num">
                                      <p:cBhvr additive="base">
                                        <p:cTn id="7" dur="500"/>
                                        <p:tgtEl>
                                          <p:spTgt spid="26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61">
                                            <p:txEl>
                                              <p:pRg st="1" end="1"/>
                                            </p:txEl>
                                          </p:spTgt>
                                        </p:tgtEl>
                                        <p:attrNameLst>
                                          <p:attrName>style.visibility</p:attrName>
                                        </p:attrNameLst>
                                      </p:cBhvr>
                                      <p:to>
                                        <p:strVal val="visible"/>
                                      </p:to>
                                    </p:set>
                                    <p:anim calcmode="lin" valueType="num">
                                      <p:cBhvr additive="base">
                                        <p:cTn id="12" dur="500"/>
                                        <p:tgtEl>
                                          <p:spTgt spid="26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61">
                                            <p:txEl>
                                              <p:pRg st="2" end="2"/>
                                            </p:txEl>
                                          </p:spTgt>
                                        </p:tgtEl>
                                        <p:attrNameLst>
                                          <p:attrName>style.visibility</p:attrName>
                                        </p:attrNameLst>
                                      </p:cBhvr>
                                      <p:to>
                                        <p:strVal val="visible"/>
                                      </p:to>
                                    </p:set>
                                    <p:anim calcmode="lin" valueType="num">
                                      <p:cBhvr additive="base">
                                        <p:cTn id="17" dur="500"/>
                                        <p:tgtEl>
                                          <p:spTgt spid="26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61">
                                            <p:txEl>
                                              <p:pRg st="3" end="3"/>
                                            </p:txEl>
                                          </p:spTgt>
                                        </p:tgtEl>
                                        <p:attrNameLst>
                                          <p:attrName>style.visibility</p:attrName>
                                        </p:attrNameLst>
                                      </p:cBhvr>
                                      <p:to>
                                        <p:strVal val="visible"/>
                                      </p:to>
                                    </p:set>
                                    <p:anim calcmode="lin" valueType="num">
                                      <p:cBhvr additive="base">
                                        <p:cTn id="22" dur="500"/>
                                        <p:tgtEl>
                                          <p:spTgt spid="26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g266d789827b_1_24"/>
          <p:cNvSpPr txBox="1">
            <a:spLocks noGrp="1"/>
          </p:cNvSpPr>
          <p:nvPr>
            <p:ph type="title"/>
          </p:nvPr>
        </p:nvSpPr>
        <p:spPr>
          <a:xfrm>
            <a:off x="628650" y="628650"/>
            <a:ext cx="7886700" cy="428700"/>
          </a:xfrm>
          <a:prstGeom prst="rect">
            <a:avLst/>
          </a:prstGeom>
          <a:noFill/>
          <a:ln>
            <a:noFill/>
          </a:ln>
        </p:spPr>
        <p:txBody>
          <a:bodyPr spcFirstLastPara="1" wrap="square" lIns="68575" tIns="34275" rIns="68575" bIns="34275" anchor="t" anchorCtr="0">
            <a:normAutofit fontScale="90000"/>
          </a:bodyPr>
          <a:lstStyle/>
          <a:p>
            <a:pPr marL="0" lvl="0" indent="0" algn="l" rtl="0">
              <a:lnSpc>
                <a:spcPct val="90000"/>
              </a:lnSpc>
              <a:spcBef>
                <a:spcPts val="0"/>
              </a:spcBef>
              <a:spcAft>
                <a:spcPts val="0"/>
              </a:spcAft>
              <a:buSzPct val="55555"/>
              <a:buNone/>
            </a:pPr>
            <a:r>
              <a:rPr lang="en-US"/>
              <a:t>California Dashboard Attendance Metric</a:t>
            </a:r>
            <a:endParaRPr/>
          </a:p>
        </p:txBody>
      </p:sp>
      <p:pic>
        <p:nvPicPr>
          <p:cNvPr id="411" name="Google Shape;411;g266d789827b_1_24" descr="cid:image006.png@01DA4A31.E3AED630"/>
          <p:cNvPicPr preferRelativeResize="0"/>
          <p:nvPr/>
        </p:nvPicPr>
        <p:blipFill rotWithShape="1">
          <a:blip r:embed="rId3">
            <a:alphaModFix/>
          </a:blip>
          <a:srcRect/>
          <a:stretch/>
        </p:blipFill>
        <p:spPr>
          <a:xfrm>
            <a:off x="1748650" y="1057350"/>
            <a:ext cx="4722165" cy="3781350"/>
          </a:xfrm>
          <a:prstGeom prst="rect">
            <a:avLst/>
          </a:prstGeom>
          <a:noFill/>
          <a:ln>
            <a:noFill/>
          </a:ln>
        </p:spPr>
      </p:pic>
      <p:sp>
        <p:nvSpPr>
          <p:cNvPr id="412" name="Google Shape;412;g266d789827b_1_24"/>
          <p:cNvSpPr/>
          <p:nvPr/>
        </p:nvSpPr>
        <p:spPr>
          <a:xfrm>
            <a:off x="4753950" y="1057350"/>
            <a:ext cx="1623600" cy="1962000"/>
          </a:xfrm>
          <a:prstGeom prst="flowChartConnector">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pic>
        <p:nvPicPr>
          <p:cNvPr id="417" name="Google Shape;417;g25bfda6683b_0_585"/>
          <p:cNvPicPr preferRelativeResize="0"/>
          <p:nvPr/>
        </p:nvPicPr>
        <p:blipFill rotWithShape="1">
          <a:blip r:embed="rId3">
            <a:alphaModFix/>
          </a:blip>
          <a:srcRect/>
          <a:stretch/>
        </p:blipFill>
        <p:spPr>
          <a:xfrm>
            <a:off x="0" y="0"/>
            <a:ext cx="9144000" cy="5143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g29d7787c47d_0_28"/>
          <p:cNvSpPr txBox="1">
            <a:spLocks noGrp="1"/>
          </p:cNvSpPr>
          <p:nvPr>
            <p:ph type="title"/>
          </p:nvPr>
        </p:nvSpPr>
        <p:spPr>
          <a:xfrm>
            <a:off x="628650" y="628650"/>
            <a:ext cx="7886700" cy="4287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SzPts val="1400"/>
              <a:buNone/>
            </a:pPr>
            <a:r>
              <a:rPr lang="en-US" sz="2400"/>
              <a:t>Needs Assessment Results</a:t>
            </a:r>
            <a:endParaRPr sz="2400"/>
          </a:p>
        </p:txBody>
      </p:sp>
      <p:sp>
        <p:nvSpPr>
          <p:cNvPr id="423" name="Google Shape;423;g29d7787c47d_0_28"/>
          <p:cNvSpPr txBox="1">
            <a:spLocks noGrp="1"/>
          </p:cNvSpPr>
          <p:nvPr>
            <p:ph type="body" idx="1"/>
          </p:nvPr>
        </p:nvSpPr>
        <p:spPr>
          <a:xfrm>
            <a:off x="595550" y="1163281"/>
            <a:ext cx="7886700" cy="3284400"/>
          </a:xfrm>
          <a:prstGeom prst="rect">
            <a:avLst/>
          </a:prstGeom>
          <a:noFill/>
          <a:ln>
            <a:noFill/>
          </a:ln>
        </p:spPr>
        <p:txBody>
          <a:bodyPr spcFirstLastPara="1" wrap="square" lIns="68575" tIns="34275" rIns="68575" bIns="34275" anchor="t" anchorCtr="0">
            <a:normAutofit/>
          </a:bodyPr>
          <a:lstStyle/>
          <a:p>
            <a:pPr marL="0" lvl="0" indent="0" algn="l" rtl="0">
              <a:lnSpc>
                <a:spcPct val="115000"/>
              </a:lnSpc>
              <a:spcBef>
                <a:spcPts val="1200"/>
              </a:spcBef>
              <a:spcAft>
                <a:spcPts val="0"/>
              </a:spcAft>
              <a:buSzPts val="1400"/>
              <a:buNone/>
            </a:pPr>
            <a:r>
              <a:rPr lang="en-US" sz="2300">
                <a:solidFill>
                  <a:srgbClr val="000000"/>
                </a:solidFill>
                <a:highlight>
                  <a:srgbClr val="FFFF00"/>
                </a:highlight>
                <a:latin typeface="Arial"/>
                <a:ea typeface="Arial"/>
                <a:cs typeface="Arial"/>
                <a:sym typeface="Arial"/>
              </a:rPr>
              <a:t>1.</a:t>
            </a:r>
            <a:r>
              <a:rPr lang="en-US" sz="1900">
                <a:solidFill>
                  <a:srgbClr val="000000"/>
                </a:solidFill>
                <a:highlight>
                  <a:srgbClr val="FFFF00"/>
                </a:highlight>
                <a:latin typeface="Arial"/>
                <a:ea typeface="Arial"/>
                <a:cs typeface="Arial"/>
                <a:sym typeface="Arial"/>
              </a:rPr>
              <a:t>  	</a:t>
            </a:r>
            <a:r>
              <a:rPr lang="en-US" sz="2300">
                <a:solidFill>
                  <a:srgbClr val="000000"/>
                </a:solidFill>
                <a:highlight>
                  <a:srgbClr val="FFFF00"/>
                </a:highlight>
                <a:latin typeface="Arial"/>
                <a:ea typeface="Arial"/>
                <a:cs typeface="Arial"/>
                <a:sym typeface="Arial"/>
              </a:rPr>
              <a:t>Importance of Regular School Attendance</a:t>
            </a:r>
            <a:endParaRPr sz="2300">
              <a:solidFill>
                <a:srgbClr val="000000"/>
              </a:solidFill>
              <a:highlight>
                <a:srgbClr val="FFFF00"/>
              </a:highlight>
              <a:latin typeface="Arial"/>
              <a:ea typeface="Arial"/>
              <a:cs typeface="Arial"/>
              <a:sym typeface="Arial"/>
            </a:endParaRPr>
          </a:p>
          <a:p>
            <a:pPr marL="0" lvl="0" indent="0" algn="l" rtl="0">
              <a:lnSpc>
                <a:spcPct val="115000"/>
              </a:lnSpc>
              <a:spcBef>
                <a:spcPts val="1200"/>
              </a:spcBef>
              <a:spcAft>
                <a:spcPts val="0"/>
              </a:spcAft>
              <a:buSzPts val="1400"/>
              <a:buNone/>
            </a:pPr>
            <a:r>
              <a:rPr lang="en-US" sz="2300">
                <a:solidFill>
                  <a:srgbClr val="000000"/>
                </a:solidFill>
                <a:latin typeface="Arial"/>
                <a:ea typeface="Arial"/>
                <a:cs typeface="Arial"/>
                <a:sym typeface="Arial"/>
              </a:rPr>
              <a:t>2.</a:t>
            </a:r>
            <a:r>
              <a:rPr lang="en-US" sz="1900">
                <a:solidFill>
                  <a:srgbClr val="000000"/>
                </a:solidFill>
                <a:latin typeface="Arial"/>
                <a:ea typeface="Arial"/>
                <a:cs typeface="Arial"/>
                <a:sym typeface="Arial"/>
              </a:rPr>
              <a:t>  	</a:t>
            </a:r>
            <a:r>
              <a:rPr lang="en-US" sz="2300">
                <a:solidFill>
                  <a:srgbClr val="000000"/>
                </a:solidFill>
                <a:latin typeface="Arial"/>
                <a:ea typeface="Arial"/>
                <a:cs typeface="Arial"/>
                <a:sym typeface="Arial"/>
              </a:rPr>
              <a:t>Strategies/Questions for Parent-Teacher</a:t>
            </a:r>
            <a:endParaRPr sz="2300">
              <a:solidFill>
                <a:srgbClr val="000000"/>
              </a:solidFill>
              <a:latin typeface="Arial"/>
              <a:ea typeface="Arial"/>
              <a:cs typeface="Arial"/>
              <a:sym typeface="Arial"/>
            </a:endParaRPr>
          </a:p>
          <a:p>
            <a:pPr marL="0" lvl="0" indent="0" algn="l" rtl="0">
              <a:lnSpc>
                <a:spcPct val="115000"/>
              </a:lnSpc>
              <a:spcBef>
                <a:spcPts val="1200"/>
              </a:spcBef>
              <a:spcAft>
                <a:spcPts val="0"/>
              </a:spcAft>
              <a:buSzPts val="1400"/>
              <a:buNone/>
            </a:pPr>
            <a:r>
              <a:rPr lang="en-US" sz="2300">
                <a:solidFill>
                  <a:srgbClr val="000000"/>
                </a:solidFill>
                <a:latin typeface="Arial"/>
                <a:ea typeface="Arial"/>
                <a:cs typeface="Arial"/>
                <a:sym typeface="Arial"/>
              </a:rPr>
              <a:t>3.</a:t>
            </a:r>
            <a:r>
              <a:rPr lang="en-US" sz="1900">
                <a:solidFill>
                  <a:srgbClr val="000000"/>
                </a:solidFill>
                <a:latin typeface="Arial"/>
                <a:ea typeface="Arial"/>
                <a:cs typeface="Arial"/>
                <a:sym typeface="Arial"/>
              </a:rPr>
              <a:t>  	</a:t>
            </a:r>
            <a:r>
              <a:rPr lang="en-US" sz="2300">
                <a:solidFill>
                  <a:srgbClr val="000000"/>
                </a:solidFill>
                <a:latin typeface="Arial"/>
                <a:ea typeface="Arial"/>
                <a:cs typeface="Arial"/>
                <a:sym typeface="Arial"/>
              </a:rPr>
              <a:t>Bullying/Cyber Bullying</a:t>
            </a:r>
            <a:endParaRPr sz="2300">
              <a:solidFill>
                <a:srgbClr val="000000"/>
              </a:solidFill>
              <a:latin typeface="Arial"/>
              <a:ea typeface="Arial"/>
              <a:cs typeface="Arial"/>
              <a:sym typeface="Arial"/>
            </a:endParaRPr>
          </a:p>
          <a:p>
            <a:pPr marL="0" lvl="0" indent="0" algn="l" rtl="0">
              <a:lnSpc>
                <a:spcPct val="115000"/>
              </a:lnSpc>
              <a:spcBef>
                <a:spcPts val="1200"/>
              </a:spcBef>
              <a:spcAft>
                <a:spcPts val="0"/>
              </a:spcAft>
              <a:buSzPts val="1400"/>
              <a:buNone/>
            </a:pPr>
            <a:r>
              <a:rPr lang="en-US" sz="2300">
                <a:solidFill>
                  <a:srgbClr val="000000"/>
                </a:solidFill>
                <a:highlight>
                  <a:srgbClr val="FFFF00"/>
                </a:highlight>
                <a:latin typeface="Arial"/>
                <a:ea typeface="Arial"/>
                <a:cs typeface="Arial"/>
                <a:sym typeface="Arial"/>
              </a:rPr>
              <a:t>4.</a:t>
            </a:r>
            <a:r>
              <a:rPr lang="en-US" sz="1900">
                <a:solidFill>
                  <a:srgbClr val="000000"/>
                </a:solidFill>
                <a:highlight>
                  <a:srgbClr val="FFFF00"/>
                </a:highlight>
                <a:latin typeface="Arial"/>
                <a:ea typeface="Arial"/>
                <a:cs typeface="Arial"/>
                <a:sym typeface="Arial"/>
              </a:rPr>
              <a:t>  	</a:t>
            </a:r>
            <a:r>
              <a:rPr lang="en-US" sz="2300">
                <a:solidFill>
                  <a:srgbClr val="000000"/>
                </a:solidFill>
                <a:highlight>
                  <a:srgbClr val="FFFF00"/>
                </a:highlight>
                <a:latin typeface="Arial"/>
                <a:ea typeface="Arial"/>
                <a:cs typeface="Arial"/>
                <a:sym typeface="Arial"/>
              </a:rPr>
              <a:t>Study Skills, homework strategies</a:t>
            </a:r>
            <a:endParaRPr sz="2300">
              <a:solidFill>
                <a:srgbClr val="000000"/>
              </a:solidFill>
              <a:highlight>
                <a:srgbClr val="FFFF00"/>
              </a:highlight>
              <a:latin typeface="Arial"/>
              <a:ea typeface="Arial"/>
              <a:cs typeface="Arial"/>
              <a:sym typeface="Arial"/>
            </a:endParaRPr>
          </a:p>
          <a:p>
            <a:pPr marL="0" lvl="0" indent="0" algn="l" rtl="0">
              <a:lnSpc>
                <a:spcPct val="115000"/>
              </a:lnSpc>
              <a:spcBef>
                <a:spcPts val="1200"/>
              </a:spcBef>
              <a:spcAft>
                <a:spcPts val="1200"/>
              </a:spcAft>
              <a:buSzPts val="1400"/>
              <a:buNone/>
            </a:pPr>
            <a:r>
              <a:rPr lang="en-US" sz="2300">
                <a:solidFill>
                  <a:srgbClr val="000000"/>
                </a:solidFill>
                <a:highlight>
                  <a:srgbClr val="FFFF00"/>
                </a:highlight>
                <a:latin typeface="Arial"/>
                <a:ea typeface="Arial"/>
                <a:cs typeface="Arial"/>
                <a:sym typeface="Arial"/>
              </a:rPr>
              <a:t>5.</a:t>
            </a:r>
            <a:r>
              <a:rPr lang="en-US" sz="1900">
                <a:solidFill>
                  <a:srgbClr val="000000"/>
                </a:solidFill>
                <a:highlight>
                  <a:srgbClr val="FFFF00"/>
                </a:highlight>
                <a:latin typeface="Arial"/>
                <a:ea typeface="Arial"/>
                <a:cs typeface="Arial"/>
                <a:sym typeface="Arial"/>
              </a:rPr>
              <a:t>  	</a:t>
            </a:r>
            <a:r>
              <a:rPr lang="en-US" sz="2300">
                <a:solidFill>
                  <a:srgbClr val="000000"/>
                </a:solidFill>
                <a:highlight>
                  <a:srgbClr val="FFFF00"/>
                </a:highlight>
                <a:latin typeface="Arial"/>
                <a:ea typeface="Arial"/>
                <a:cs typeface="Arial"/>
                <a:sym typeface="Arial"/>
              </a:rPr>
              <a:t>Reclassification</a:t>
            </a:r>
            <a:endParaRPr sz="2300">
              <a:solidFill>
                <a:srgbClr val="000000"/>
              </a:solidFill>
              <a:highlight>
                <a:srgbClr val="FFFF00"/>
              </a:highlight>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g288988ce707_0_313"/>
          <p:cNvSpPr txBox="1"/>
          <p:nvPr/>
        </p:nvSpPr>
        <p:spPr>
          <a:xfrm>
            <a:off x="1497150" y="1594875"/>
            <a:ext cx="6149700" cy="763500"/>
          </a:xfrm>
          <a:prstGeom prst="rect">
            <a:avLst/>
          </a:prstGeom>
          <a:noFill/>
          <a:ln>
            <a:noFill/>
          </a:ln>
        </p:spPr>
        <p:txBody>
          <a:bodyPr spcFirstLastPara="1" wrap="square" lIns="91425" tIns="91425" rIns="91425" bIns="91425" anchor="t" anchorCtr="0">
            <a:spAutoFit/>
          </a:bodyPr>
          <a:lstStyle/>
          <a:p>
            <a:pPr marL="0" marR="0" lvl="0" indent="0" algn="ctr" rtl="0">
              <a:lnSpc>
                <a:spcPct val="80000"/>
              </a:lnSpc>
              <a:spcBef>
                <a:spcPts val="800"/>
              </a:spcBef>
              <a:spcAft>
                <a:spcPts val="0"/>
              </a:spcAft>
              <a:buClr>
                <a:srgbClr val="000000"/>
              </a:buClr>
              <a:buSzPts val="4700"/>
              <a:buFont typeface="Arial"/>
              <a:buNone/>
            </a:pPr>
            <a:r>
              <a:rPr lang="en-US" sz="4700" b="1" i="0" u="none" strike="noStrike" cap="none">
                <a:solidFill>
                  <a:schemeClr val="lt1"/>
                </a:solidFill>
                <a:latin typeface="Bree Serif"/>
                <a:ea typeface="Bree Serif"/>
                <a:cs typeface="Bree Serif"/>
                <a:sym typeface="Bree Serif"/>
              </a:rPr>
              <a:t>PUBLIC COMMENT</a:t>
            </a:r>
            <a:endParaRPr sz="4700" b="1" i="0" u="none" strike="noStrike" cap="none">
              <a:solidFill>
                <a:schemeClr val="lt1"/>
              </a:solidFill>
              <a:latin typeface="Bree Serif"/>
              <a:ea typeface="Bree Serif"/>
              <a:cs typeface="Bree Serif"/>
              <a:sym typeface="Bree Serif"/>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g2828d321498_0_1"/>
          <p:cNvSpPr txBox="1">
            <a:spLocks noGrp="1"/>
          </p:cNvSpPr>
          <p:nvPr>
            <p:ph type="title"/>
          </p:nvPr>
        </p:nvSpPr>
        <p:spPr>
          <a:xfrm>
            <a:off x="584950" y="628650"/>
            <a:ext cx="7886700" cy="428700"/>
          </a:xfrm>
          <a:prstGeom prst="rect">
            <a:avLst/>
          </a:prstGeom>
          <a:noFill/>
          <a:ln>
            <a:noFill/>
          </a:ln>
        </p:spPr>
        <p:txBody>
          <a:bodyPr spcFirstLastPara="1" wrap="square" lIns="68575" tIns="34275" rIns="68575" bIns="34275" anchor="t" anchorCtr="0">
            <a:normAutofit fontScale="90000"/>
          </a:bodyPr>
          <a:lstStyle/>
          <a:p>
            <a:pPr marL="0" lvl="0" indent="0" algn="l" rtl="0">
              <a:lnSpc>
                <a:spcPct val="90000"/>
              </a:lnSpc>
              <a:spcBef>
                <a:spcPts val="0"/>
              </a:spcBef>
              <a:spcAft>
                <a:spcPts val="0"/>
              </a:spcAft>
              <a:buSzPct val="55554"/>
              <a:buNone/>
            </a:pPr>
            <a:r>
              <a:rPr lang="en-US"/>
              <a:t>Public Comment</a:t>
            </a:r>
            <a:endParaRPr/>
          </a:p>
        </p:txBody>
      </p:sp>
      <p:sp>
        <p:nvSpPr>
          <p:cNvPr id="434" name="Google Shape;434;g2828d321498_0_1"/>
          <p:cNvSpPr txBox="1">
            <a:spLocks noGrp="1"/>
          </p:cNvSpPr>
          <p:nvPr>
            <p:ph type="body" idx="1"/>
          </p:nvPr>
        </p:nvSpPr>
        <p:spPr>
          <a:xfrm>
            <a:off x="628650" y="1230406"/>
            <a:ext cx="7886700" cy="3284400"/>
          </a:xfrm>
          <a:prstGeom prst="rect">
            <a:avLst/>
          </a:prstGeom>
          <a:noFill/>
          <a:ln>
            <a:noFill/>
          </a:ln>
        </p:spPr>
        <p:txBody>
          <a:bodyPr spcFirstLastPara="1" wrap="square" lIns="68575" tIns="34275" rIns="68575" bIns="34275" anchor="t" anchorCtr="0">
            <a:normAutofit/>
          </a:bodyPr>
          <a:lstStyle/>
          <a:p>
            <a:pPr marL="0" lvl="0" indent="0" algn="ctr" rtl="0">
              <a:lnSpc>
                <a:spcPct val="90000"/>
              </a:lnSpc>
              <a:spcBef>
                <a:spcPts val="800"/>
              </a:spcBef>
              <a:spcAft>
                <a:spcPts val="0"/>
              </a:spcAft>
              <a:buSzPts val="1400"/>
              <a:buNone/>
            </a:pPr>
            <a:endParaRPr/>
          </a:p>
          <a:p>
            <a:pPr marL="0" lvl="0" indent="0" algn="ctr" rtl="0">
              <a:lnSpc>
                <a:spcPct val="90000"/>
              </a:lnSpc>
              <a:spcBef>
                <a:spcPts val="800"/>
              </a:spcBef>
              <a:spcAft>
                <a:spcPts val="0"/>
              </a:spcAft>
              <a:buSzPts val="1400"/>
              <a:buNone/>
            </a:pPr>
            <a:r>
              <a:rPr lang="en-US" sz="2000" u="sng">
                <a:solidFill>
                  <a:schemeClr val="hlink"/>
                </a:solidFill>
                <a:hlinkClick r:id="rId3"/>
              </a:rPr>
              <a:t>DELAC PUBLIC COMMENT</a:t>
            </a:r>
            <a:endParaRPr sz="20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g22eeecc24b6_0_234"/>
          <p:cNvSpPr/>
          <p:nvPr/>
        </p:nvSpPr>
        <p:spPr>
          <a:xfrm>
            <a:off x="-87325" y="-21950"/>
            <a:ext cx="9289500" cy="388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 name="Google Shape;440;g22eeecc24b6_0_234"/>
          <p:cNvSpPr txBox="1">
            <a:spLocks noGrp="1"/>
          </p:cNvSpPr>
          <p:nvPr>
            <p:ph type="sldNum" idx="4294967295"/>
          </p:nvPr>
        </p:nvSpPr>
        <p:spPr>
          <a:xfrm>
            <a:off x="6457950" y="4767263"/>
            <a:ext cx="2057400" cy="2739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25</a:t>
            </a:fld>
            <a:endParaRPr/>
          </a:p>
        </p:txBody>
      </p:sp>
      <p:pic>
        <p:nvPicPr>
          <p:cNvPr id="441" name="Google Shape;441;g22eeecc24b6_0_234"/>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442" name="Google Shape;442;g22eeecc24b6_0_234"/>
          <p:cNvSpPr txBox="1"/>
          <p:nvPr/>
        </p:nvSpPr>
        <p:spPr>
          <a:xfrm>
            <a:off x="1431825" y="1601850"/>
            <a:ext cx="6153000" cy="1494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700"/>
              <a:buFont typeface="Arial"/>
              <a:buNone/>
            </a:pPr>
            <a:r>
              <a:rPr lang="en-US" sz="4700" b="0" i="0" u="none" strike="noStrike" cap="none">
                <a:solidFill>
                  <a:schemeClr val="lt1"/>
                </a:solidFill>
                <a:latin typeface="Spectral ExtraBold"/>
                <a:ea typeface="Spectral ExtraBold"/>
                <a:cs typeface="Spectral ExtraBold"/>
                <a:sym typeface="Spectral ExtraBold"/>
              </a:rPr>
              <a:t>Breathe and Exhale (4 Times)</a:t>
            </a:r>
            <a:endParaRPr sz="4700" b="0" i="0" u="none" strike="noStrike" cap="none">
              <a:solidFill>
                <a:schemeClr val="lt1"/>
              </a:solidFill>
              <a:latin typeface="Spectral ExtraBold"/>
              <a:ea typeface="Spectral ExtraBold"/>
              <a:cs typeface="Spectral ExtraBold"/>
              <a:sym typeface="Spectral ExtraBo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g288988ce707_0_335"/>
          <p:cNvSpPr txBox="1"/>
          <p:nvPr/>
        </p:nvSpPr>
        <p:spPr>
          <a:xfrm>
            <a:off x="1497150" y="1594875"/>
            <a:ext cx="6149700" cy="763500"/>
          </a:xfrm>
          <a:prstGeom prst="rect">
            <a:avLst/>
          </a:prstGeom>
          <a:noFill/>
          <a:ln>
            <a:noFill/>
          </a:ln>
        </p:spPr>
        <p:txBody>
          <a:bodyPr spcFirstLastPara="1" wrap="square" lIns="91425" tIns="91425" rIns="91425" bIns="91425" anchor="t" anchorCtr="0">
            <a:spAutoFit/>
          </a:bodyPr>
          <a:lstStyle/>
          <a:p>
            <a:pPr marL="0" marR="0" lvl="0" indent="0" algn="ctr" rtl="0">
              <a:lnSpc>
                <a:spcPct val="80000"/>
              </a:lnSpc>
              <a:spcBef>
                <a:spcPts val="800"/>
              </a:spcBef>
              <a:spcAft>
                <a:spcPts val="0"/>
              </a:spcAft>
              <a:buClr>
                <a:srgbClr val="000000"/>
              </a:buClr>
              <a:buSzPts val="4700"/>
              <a:buFont typeface="Arial"/>
              <a:buNone/>
            </a:pPr>
            <a:r>
              <a:rPr lang="en-US" sz="4700" b="1" i="0" u="none" strike="noStrike" cap="none">
                <a:solidFill>
                  <a:schemeClr val="lt1"/>
                </a:solidFill>
                <a:latin typeface="Bree Serif"/>
                <a:ea typeface="Bree Serif"/>
                <a:cs typeface="Bree Serif"/>
                <a:sym typeface="Bree Serif"/>
              </a:rPr>
              <a:t>DELAC FEEDBACK</a:t>
            </a:r>
            <a:endParaRPr sz="4700" b="1" i="0" u="none" strike="noStrike" cap="none">
              <a:solidFill>
                <a:schemeClr val="lt1"/>
              </a:solidFill>
              <a:latin typeface="Bree Serif"/>
              <a:ea typeface="Bree Serif"/>
              <a:cs typeface="Bree Serif"/>
              <a:sym typeface="Bree Serif"/>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g288988ce707_0_330"/>
          <p:cNvSpPr txBox="1">
            <a:spLocks noGrp="1"/>
          </p:cNvSpPr>
          <p:nvPr>
            <p:ph type="title"/>
          </p:nvPr>
        </p:nvSpPr>
        <p:spPr>
          <a:xfrm>
            <a:off x="628650" y="628650"/>
            <a:ext cx="7886700" cy="428700"/>
          </a:xfrm>
          <a:prstGeom prst="rect">
            <a:avLst/>
          </a:prstGeom>
          <a:noFill/>
          <a:ln>
            <a:noFill/>
          </a:ln>
        </p:spPr>
        <p:txBody>
          <a:bodyPr spcFirstLastPara="1" wrap="square" lIns="68575" tIns="34275" rIns="68575" bIns="34275" anchor="t" anchorCtr="0">
            <a:normAutofit fontScale="90000"/>
          </a:bodyPr>
          <a:lstStyle/>
          <a:p>
            <a:pPr marL="0" lvl="0" indent="0" algn="l" rtl="0">
              <a:lnSpc>
                <a:spcPct val="90000"/>
              </a:lnSpc>
              <a:spcBef>
                <a:spcPts val="0"/>
              </a:spcBef>
              <a:spcAft>
                <a:spcPts val="0"/>
              </a:spcAft>
              <a:buSzPct val="55554"/>
              <a:buNone/>
            </a:pPr>
            <a:r>
              <a:rPr lang="en-US"/>
              <a:t>DELAC Feedback QR CODE</a:t>
            </a:r>
            <a:endParaRPr/>
          </a:p>
        </p:txBody>
      </p:sp>
      <p:sp>
        <p:nvSpPr>
          <p:cNvPr id="453" name="Google Shape;453;g288988ce707_0_330"/>
          <p:cNvSpPr txBox="1">
            <a:spLocks noGrp="1"/>
          </p:cNvSpPr>
          <p:nvPr>
            <p:ph type="body" idx="1"/>
          </p:nvPr>
        </p:nvSpPr>
        <p:spPr>
          <a:xfrm>
            <a:off x="628650" y="1230400"/>
            <a:ext cx="2614200" cy="32844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800"/>
              </a:spcBef>
              <a:spcAft>
                <a:spcPts val="0"/>
              </a:spcAft>
              <a:buSzPts val="1400"/>
              <a:buNone/>
            </a:pPr>
            <a:r>
              <a:rPr lang="en-US" u="sng">
                <a:solidFill>
                  <a:schemeClr val="hlink"/>
                </a:solidFill>
                <a:hlinkClick r:id="rId3"/>
              </a:rPr>
              <a:t>DELAC FEEDBACK LINK</a:t>
            </a:r>
            <a:endParaRPr/>
          </a:p>
        </p:txBody>
      </p:sp>
      <p:pic>
        <p:nvPicPr>
          <p:cNvPr id="454" name="Google Shape;454;g288988ce707_0_330"/>
          <p:cNvPicPr preferRelativeResize="0"/>
          <p:nvPr/>
        </p:nvPicPr>
        <p:blipFill rotWithShape="1">
          <a:blip r:embed="rId4">
            <a:alphaModFix/>
          </a:blip>
          <a:srcRect/>
          <a:stretch/>
        </p:blipFill>
        <p:spPr>
          <a:xfrm>
            <a:off x="5083175" y="1317450"/>
            <a:ext cx="2800175" cy="28001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g288988ce707_0_343"/>
          <p:cNvSpPr txBox="1">
            <a:spLocks noGrp="1"/>
          </p:cNvSpPr>
          <p:nvPr>
            <p:ph type="title"/>
          </p:nvPr>
        </p:nvSpPr>
        <p:spPr>
          <a:xfrm>
            <a:off x="628650" y="602175"/>
            <a:ext cx="7886700" cy="428700"/>
          </a:xfrm>
          <a:prstGeom prst="rect">
            <a:avLst/>
          </a:prstGeom>
          <a:noFill/>
          <a:ln>
            <a:noFill/>
          </a:ln>
        </p:spPr>
        <p:txBody>
          <a:bodyPr spcFirstLastPara="1" wrap="square" lIns="68575" tIns="34275" rIns="68575" bIns="34275" anchor="t" anchorCtr="0">
            <a:normAutofit fontScale="90000"/>
          </a:bodyPr>
          <a:lstStyle/>
          <a:p>
            <a:pPr marL="0" lvl="0" indent="0" algn="l" rtl="0">
              <a:lnSpc>
                <a:spcPct val="90000"/>
              </a:lnSpc>
              <a:spcBef>
                <a:spcPts val="0"/>
              </a:spcBef>
              <a:spcAft>
                <a:spcPts val="0"/>
              </a:spcAft>
              <a:buSzPct val="55554"/>
              <a:buNone/>
            </a:pPr>
            <a:r>
              <a:rPr lang="en-US"/>
              <a:t>Community Closing Activity</a:t>
            </a:r>
            <a:endParaRPr/>
          </a:p>
        </p:txBody>
      </p:sp>
      <p:sp>
        <p:nvSpPr>
          <p:cNvPr id="460" name="Google Shape;460;g288988ce707_0_343"/>
          <p:cNvSpPr txBox="1"/>
          <p:nvPr/>
        </p:nvSpPr>
        <p:spPr>
          <a:xfrm>
            <a:off x="773775" y="1413975"/>
            <a:ext cx="3243600" cy="2383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0" i="1" u="none" strike="noStrike" cap="none">
                <a:solidFill>
                  <a:schemeClr val="accent1"/>
                </a:solidFill>
                <a:latin typeface="Bree Serif"/>
                <a:ea typeface="Bree Serif"/>
                <a:cs typeface="Bree Serif"/>
                <a:sym typeface="Bree Serif"/>
              </a:rPr>
              <a:t>GRATITUDES…</a:t>
            </a:r>
            <a:endParaRPr sz="3200" b="0" i="1" u="none" strike="noStrike" cap="none">
              <a:solidFill>
                <a:schemeClr val="accent1"/>
              </a:solidFill>
              <a:latin typeface="Bree Serif"/>
              <a:ea typeface="Bree Serif"/>
              <a:cs typeface="Bree Serif"/>
              <a:sym typeface="Bree Serif"/>
            </a:endParaRPr>
          </a:p>
        </p:txBody>
      </p:sp>
      <p:pic>
        <p:nvPicPr>
          <p:cNvPr id="461" name="Google Shape;461;g288988ce707_0_343"/>
          <p:cNvPicPr preferRelativeResize="0"/>
          <p:nvPr/>
        </p:nvPicPr>
        <p:blipFill rotWithShape="1">
          <a:blip r:embed="rId3">
            <a:alphaModFix/>
          </a:blip>
          <a:srcRect/>
          <a:stretch/>
        </p:blipFill>
        <p:spPr>
          <a:xfrm>
            <a:off x="4169775" y="1183275"/>
            <a:ext cx="4821826" cy="361636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g288988ce707_0_349"/>
          <p:cNvSpPr txBox="1">
            <a:spLocks noGrp="1"/>
          </p:cNvSpPr>
          <p:nvPr>
            <p:ph type="title"/>
          </p:nvPr>
        </p:nvSpPr>
        <p:spPr>
          <a:xfrm>
            <a:off x="628650" y="628650"/>
            <a:ext cx="7886700" cy="428700"/>
          </a:xfrm>
          <a:prstGeom prst="rect">
            <a:avLst/>
          </a:prstGeom>
          <a:noFill/>
          <a:ln>
            <a:noFill/>
          </a:ln>
        </p:spPr>
        <p:txBody>
          <a:bodyPr spcFirstLastPara="1" wrap="square" lIns="68575" tIns="34275" rIns="68575" bIns="34275" anchor="t" anchorCtr="0">
            <a:normAutofit fontScale="90000"/>
          </a:bodyPr>
          <a:lstStyle/>
          <a:p>
            <a:pPr marL="0" lvl="0" indent="0" algn="l" rtl="0">
              <a:lnSpc>
                <a:spcPct val="90000"/>
              </a:lnSpc>
              <a:spcBef>
                <a:spcPts val="0"/>
              </a:spcBef>
              <a:spcAft>
                <a:spcPts val="0"/>
              </a:spcAft>
              <a:buSzPct val="55554"/>
              <a:buNone/>
            </a:pPr>
            <a:r>
              <a:rPr lang="en-US"/>
              <a:t>Upcoming Meetings:</a:t>
            </a:r>
            <a:endParaRPr/>
          </a:p>
        </p:txBody>
      </p:sp>
      <p:sp>
        <p:nvSpPr>
          <p:cNvPr id="467" name="Google Shape;467;g288988ce707_0_349"/>
          <p:cNvSpPr txBox="1">
            <a:spLocks noGrp="1"/>
          </p:cNvSpPr>
          <p:nvPr>
            <p:ph type="body" idx="1"/>
          </p:nvPr>
        </p:nvSpPr>
        <p:spPr>
          <a:xfrm>
            <a:off x="628650" y="1230400"/>
            <a:ext cx="4130100" cy="32844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800"/>
              </a:spcBef>
              <a:spcAft>
                <a:spcPts val="0"/>
              </a:spcAft>
              <a:buSzPts val="1400"/>
              <a:buNone/>
            </a:pPr>
            <a:r>
              <a:rPr lang="en-US" sz="1400" b="1" u="sng"/>
              <a:t>DELAC-South Carolina Room</a:t>
            </a:r>
            <a:endParaRPr sz="1400"/>
          </a:p>
          <a:p>
            <a:pPr marL="457200" lvl="0" indent="-317500" algn="l" rtl="0">
              <a:lnSpc>
                <a:spcPct val="90000"/>
              </a:lnSpc>
              <a:spcBef>
                <a:spcPts val="0"/>
              </a:spcBef>
              <a:spcAft>
                <a:spcPts val="0"/>
              </a:spcAft>
              <a:buSzPts val="1400"/>
              <a:buChar char="★"/>
            </a:pPr>
            <a:r>
              <a:rPr lang="en-US" sz="1400"/>
              <a:t>Monday, March 18, 5:30-7:30 p.m.</a:t>
            </a:r>
            <a:endParaRPr sz="1400"/>
          </a:p>
          <a:p>
            <a:pPr marL="457200" lvl="0" indent="-317500" algn="l" rtl="0">
              <a:lnSpc>
                <a:spcPct val="90000"/>
              </a:lnSpc>
              <a:spcBef>
                <a:spcPts val="0"/>
              </a:spcBef>
              <a:spcAft>
                <a:spcPts val="0"/>
              </a:spcAft>
              <a:buSzPts val="1400"/>
              <a:buChar char="★"/>
            </a:pPr>
            <a:r>
              <a:rPr lang="en-US" sz="1400"/>
              <a:t>Monday, April 15, 5:30-7:30 p.m.</a:t>
            </a:r>
            <a:endParaRPr sz="1400"/>
          </a:p>
          <a:p>
            <a:pPr marL="0" lvl="0" indent="0" algn="l" rtl="0">
              <a:lnSpc>
                <a:spcPct val="90000"/>
              </a:lnSpc>
              <a:spcBef>
                <a:spcPts val="800"/>
              </a:spcBef>
              <a:spcAft>
                <a:spcPts val="0"/>
              </a:spcAft>
              <a:buSzPts val="1400"/>
              <a:buNone/>
            </a:pPr>
            <a:r>
              <a:rPr lang="en-US" sz="1400" b="1" u="sng"/>
              <a:t>MPAC- Zoom </a:t>
            </a:r>
            <a:endParaRPr sz="1400"/>
          </a:p>
          <a:p>
            <a:pPr marL="457200" lvl="0" indent="-317500" algn="l" rtl="0">
              <a:lnSpc>
                <a:spcPct val="90000"/>
              </a:lnSpc>
              <a:spcBef>
                <a:spcPts val="0"/>
              </a:spcBef>
              <a:spcAft>
                <a:spcPts val="0"/>
              </a:spcAft>
              <a:buSzPts val="1400"/>
              <a:buChar char="★"/>
            </a:pPr>
            <a:r>
              <a:rPr lang="en-US" sz="1400"/>
              <a:t>Monday , March 11th , 6:00 p.m. - 7:30 p.m. </a:t>
            </a:r>
            <a:endParaRPr sz="1400"/>
          </a:p>
          <a:p>
            <a:pPr marL="457200" lvl="0" indent="0" algn="l" rtl="0">
              <a:lnSpc>
                <a:spcPct val="90000"/>
              </a:lnSpc>
              <a:spcBef>
                <a:spcPts val="0"/>
              </a:spcBef>
              <a:spcAft>
                <a:spcPts val="0"/>
              </a:spcAft>
              <a:buNone/>
            </a:pPr>
            <a:r>
              <a:rPr lang="en-US" sz="1400"/>
              <a:t>  </a:t>
            </a:r>
            <a:r>
              <a:rPr lang="en-US" sz="1400" u="sng">
                <a:solidFill>
                  <a:schemeClr val="hlink"/>
                </a:solidFill>
                <a:hlinkClick r:id="rId3"/>
              </a:rPr>
              <a:t>zoom </a:t>
            </a:r>
            <a:r>
              <a:rPr lang="en-US" sz="1400"/>
              <a:t>  jorlinis-centeno@scusd.edu</a:t>
            </a:r>
            <a:endParaRPr sz="1400"/>
          </a:p>
          <a:p>
            <a:pPr marL="457200" lvl="0" indent="0" algn="l" rtl="0">
              <a:lnSpc>
                <a:spcPct val="90000"/>
              </a:lnSpc>
              <a:spcBef>
                <a:spcPts val="0"/>
              </a:spcBef>
              <a:spcAft>
                <a:spcPts val="0"/>
              </a:spcAft>
              <a:buNone/>
            </a:pPr>
            <a:endParaRPr sz="1400"/>
          </a:p>
          <a:p>
            <a:pPr marL="457200" lvl="0" indent="-317500" algn="l" rtl="0">
              <a:lnSpc>
                <a:spcPct val="90000"/>
              </a:lnSpc>
              <a:spcBef>
                <a:spcPts val="0"/>
              </a:spcBef>
              <a:spcAft>
                <a:spcPts val="0"/>
              </a:spcAft>
              <a:buSzPts val="1400"/>
              <a:buChar char="★"/>
            </a:pPr>
            <a:r>
              <a:rPr lang="en-US" sz="1400"/>
              <a:t>Monday, April 22nd, 6:00 p.m. - 7:30 p.m. </a:t>
            </a:r>
            <a:endParaRPr sz="1400"/>
          </a:p>
          <a:p>
            <a:pPr marL="0" lvl="0" indent="0" algn="l" rtl="0">
              <a:lnSpc>
                <a:spcPct val="90000"/>
              </a:lnSpc>
              <a:spcBef>
                <a:spcPts val="800"/>
              </a:spcBef>
              <a:spcAft>
                <a:spcPts val="0"/>
              </a:spcAft>
              <a:buSzPts val="1400"/>
              <a:buNone/>
            </a:pPr>
            <a:r>
              <a:rPr lang="en-US" sz="1400" b="1" u="sng"/>
              <a:t>SCUSD BOARD MEETINGS- Community Rooms</a:t>
            </a:r>
            <a:endParaRPr sz="1400"/>
          </a:p>
          <a:p>
            <a:pPr marL="457200" lvl="0" indent="-317500" algn="l" rtl="0">
              <a:lnSpc>
                <a:spcPct val="90000"/>
              </a:lnSpc>
              <a:spcBef>
                <a:spcPts val="0"/>
              </a:spcBef>
              <a:spcAft>
                <a:spcPts val="0"/>
              </a:spcAft>
              <a:buSzPts val="1400"/>
              <a:buChar char="★"/>
            </a:pPr>
            <a:r>
              <a:rPr lang="en-US" sz="1400"/>
              <a:t>Thursday, February 1, 6:30 p.m.</a:t>
            </a:r>
            <a:endParaRPr sz="1400"/>
          </a:p>
          <a:p>
            <a:pPr marL="0" lvl="0" indent="0" algn="l" rtl="0">
              <a:lnSpc>
                <a:spcPct val="90000"/>
              </a:lnSpc>
              <a:spcBef>
                <a:spcPts val="0"/>
              </a:spcBef>
              <a:spcAft>
                <a:spcPts val="0"/>
              </a:spcAft>
              <a:buNone/>
            </a:pPr>
            <a:endParaRPr sz="1400"/>
          </a:p>
          <a:p>
            <a:pPr marL="0" lvl="0" indent="0" algn="l" rtl="0">
              <a:lnSpc>
                <a:spcPct val="90000"/>
              </a:lnSpc>
              <a:spcBef>
                <a:spcPts val="0"/>
              </a:spcBef>
              <a:spcAft>
                <a:spcPts val="0"/>
              </a:spcAft>
              <a:buSzPts val="1400"/>
              <a:buNone/>
            </a:pPr>
            <a:endParaRPr sz="1400"/>
          </a:p>
          <a:p>
            <a:pPr marL="0" lvl="0" indent="0" algn="l" rtl="0">
              <a:lnSpc>
                <a:spcPct val="90000"/>
              </a:lnSpc>
              <a:spcBef>
                <a:spcPts val="0"/>
              </a:spcBef>
              <a:spcAft>
                <a:spcPts val="0"/>
              </a:spcAft>
              <a:buSzPts val="1400"/>
              <a:buNone/>
            </a:pPr>
            <a:r>
              <a:rPr lang="en-US" sz="1400" b="1" u="sng"/>
              <a:t>JOINT PAC/BAAAB/CAC/DELAC Mtg.-South Carolina</a:t>
            </a:r>
            <a:endParaRPr sz="1400" b="1" u="sng"/>
          </a:p>
          <a:p>
            <a:pPr marL="457200" lvl="0" indent="-317500" algn="l" rtl="0">
              <a:lnSpc>
                <a:spcPct val="90000"/>
              </a:lnSpc>
              <a:spcBef>
                <a:spcPts val="0"/>
              </a:spcBef>
              <a:spcAft>
                <a:spcPts val="0"/>
              </a:spcAft>
              <a:buSzPts val="1400"/>
              <a:buChar char="★"/>
            </a:pPr>
            <a:endParaRPr sz="1400"/>
          </a:p>
        </p:txBody>
      </p:sp>
      <p:pic>
        <p:nvPicPr>
          <p:cNvPr id="468" name="Google Shape;468;g288988ce707_0_349"/>
          <p:cNvPicPr preferRelativeResize="0"/>
          <p:nvPr/>
        </p:nvPicPr>
        <p:blipFill rotWithShape="1">
          <a:blip r:embed="rId4">
            <a:alphaModFix/>
          </a:blip>
          <a:srcRect/>
          <a:stretch/>
        </p:blipFill>
        <p:spPr>
          <a:xfrm>
            <a:off x="4758750" y="747650"/>
            <a:ext cx="4232850" cy="35881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g288988ce707_0_322"/>
          <p:cNvSpPr txBox="1"/>
          <p:nvPr/>
        </p:nvSpPr>
        <p:spPr>
          <a:xfrm>
            <a:off x="422950" y="235125"/>
            <a:ext cx="8451600" cy="10158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3000"/>
              <a:buFont typeface="Arial"/>
              <a:buNone/>
            </a:pPr>
            <a:r>
              <a:rPr lang="en-US" sz="3000" b="1" i="0" u="none" strike="noStrike" cap="none">
                <a:solidFill>
                  <a:schemeClr val="lt1"/>
                </a:solidFill>
                <a:latin typeface="Montserrat"/>
                <a:ea typeface="Montserrat"/>
                <a:cs typeface="Montserrat"/>
                <a:sym typeface="Montserrat"/>
              </a:rPr>
              <a:t>Multilingual Literacy Department Outcomes</a:t>
            </a:r>
            <a:endParaRPr sz="3000" b="1" i="0" u="none" strike="noStrike" cap="none">
              <a:solidFill>
                <a:schemeClr val="lt1"/>
              </a:solidFill>
              <a:latin typeface="Montserrat"/>
              <a:ea typeface="Montserrat"/>
              <a:cs typeface="Montserrat"/>
              <a:sym typeface="Montserrat"/>
            </a:endParaRPr>
          </a:p>
        </p:txBody>
      </p:sp>
      <p:sp>
        <p:nvSpPr>
          <p:cNvPr id="268" name="Google Shape;268;g288988ce707_0_322"/>
          <p:cNvSpPr txBox="1"/>
          <p:nvPr/>
        </p:nvSpPr>
        <p:spPr>
          <a:xfrm>
            <a:off x="422950" y="1126850"/>
            <a:ext cx="8196900" cy="3883500"/>
          </a:xfrm>
          <a:prstGeom prst="rect">
            <a:avLst/>
          </a:prstGeom>
          <a:noFill/>
          <a:ln>
            <a:noFill/>
          </a:ln>
        </p:spPr>
        <p:txBody>
          <a:bodyPr spcFirstLastPara="1" wrap="square" lIns="91425" tIns="91425" rIns="91425" bIns="91425" anchor="t" anchorCtr="0">
            <a:spAutoFit/>
          </a:bodyPr>
          <a:lstStyle/>
          <a:p>
            <a:pPr marL="457200" marR="0" lvl="0" indent="-349250" algn="l" rtl="0">
              <a:lnSpc>
                <a:spcPct val="90000"/>
              </a:lnSpc>
              <a:spcBef>
                <a:spcPts val="800"/>
              </a:spcBef>
              <a:spcAft>
                <a:spcPts val="0"/>
              </a:spcAft>
              <a:buClr>
                <a:schemeClr val="lt1"/>
              </a:buClr>
              <a:buSzPts val="1900"/>
              <a:buFont typeface="Times New Roman"/>
              <a:buChar char="★"/>
            </a:pPr>
            <a:r>
              <a:rPr lang="en-US" sz="1900" b="1" i="0" u="none" strike="noStrike" cap="none">
                <a:solidFill>
                  <a:schemeClr val="lt1"/>
                </a:solidFill>
                <a:latin typeface="Times New Roman"/>
                <a:ea typeface="Times New Roman"/>
                <a:cs typeface="Times New Roman"/>
                <a:sym typeface="Times New Roman"/>
              </a:rPr>
              <a:t>All emergent bilingual students improve on their overall Summative ELPAC Assessments by at least one performance level.</a:t>
            </a:r>
            <a:endParaRPr sz="1900" b="1" i="0" u="none" strike="noStrike" cap="none">
              <a:solidFill>
                <a:schemeClr val="lt1"/>
              </a:solidFill>
              <a:latin typeface="Times New Roman"/>
              <a:ea typeface="Times New Roman"/>
              <a:cs typeface="Times New Roman"/>
              <a:sym typeface="Times New Roman"/>
            </a:endParaRPr>
          </a:p>
          <a:p>
            <a:pPr marL="457200" marR="0" lvl="0" indent="-349250" algn="l" rtl="0">
              <a:lnSpc>
                <a:spcPct val="100000"/>
              </a:lnSpc>
              <a:spcBef>
                <a:spcPts val="0"/>
              </a:spcBef>
              <a:spcAft>
                <a:spcPts val="0"/>
              </a:spcAft>
              <a:buClr>
                <a:schemeClr val="lt1"/>
              </a:buClr>
              <a:buSzPts val="1900"/>
              <a:buFont typeface="Times New Roman"/>
              <a:buChar char="★"/>
            </a:pPr>
            <a:r>
              <a:rPr lang="en-US" sz="1900" b="1" i="0" u="none" strike="noStrike" cap="none">
                <a:solidFill>
                  <a:schemeClr val="lt1"/>
                </a:solidFill>
                <a:latin typeface="Times New Roman"/>
                <a:ea typeface="Times New Roman"/>
                <a:cs typeface="Times New Roman"/>
                <a:sym typeface="Times New Roman"/>
              </a:rPr>
              <a:t>All emergent bilingual students improve on their CAASPP ELA assessments noted by the student’s scale score (3-8th CAASPP, 11th CAASPP);iReady ELA  </a:t>
            </a:r>
            <a:endParaRPr sz="1900" b="1" i="0" u="none" strike="noStrike" cap="none">
              <a:solidFill>
                <a:schemeClr val="lt1"/>
              </a:solidFill>
              <a:latin typeface="Times New Roman"/>
              <a:ea typeface="Times New Roman"/>
              <a:cs typeface="Times New Roman"/>
              <a:sym typeface="Times New Roman"/>
            </a:endParaRPr>
          </a:p>
          <a:p>
            <a:pPr marL="457200" marR="0" lvl="0" indent="-349250" algn="l" rtl="0">
              <a:lnSpc>
                <a:spcPct val="100000"/>
              </a:lnSpc>
              <a:spcBef>
                <a:spcPts val="0"/>
              </a:spcBef>
              <a:spcAft>
                <a:spcPts val="0"/>
              </a:spcAft>
              <a:buClr>
                <a:schemeClr val="lt1"/>
              </a:buClr>
              <a:buSzPts val="1900"/>
              <a:buFont typeface="Times New Roman"/>
              <a:buChar char="★"/>
            </a:pPr>
            <a:r>
              <a:rPr lang="en-US" sz="1900" b="1" i="0" u="none" strike="noStrike" cap="none">
                <a:solidFill>
                  <a:schemeClr val="lt1"/>
                </a:solidFill>
                <a:latin typeface="Times New Roman"/>
                <a:ea typeface="Times New Roman"/>
                <a:cs typeface="Times New Roman"/>
                <a:sym typeface="Times New Roman"/>
              </a:rPr>
              <a:t>Increase reclassification by 10% on a yearly basis. </a:t>
            </a:r>
            <a:endParaRPr sz="1900" b="1" i="0" u="none" strike="noStrike" cap="none">
              <a:solidFill>
                <a:schemeClr val="lt1"/>
              </a:solidFill>
              <a:latin typeface="Times New Roman"/>
              <a:ea typeface="Times New Roman"/>
              <a:cs typeface="Times New Roman"/>
              <a:sym typeface="Times New Roman"/>
            </a:endParaRPr>
          </a:p>
          <a:p>
            <a:pPr marL="457200" marR="0" lvl="0" indent="-349250" algn="l" rtl="0">
              <a:lnSpc>
                <a:spcPct val="100000"/>
              </a:lnSpc>
              <a:spcBef>
                <a:spcPts val="0"/>
              </a:spcBef>
              <a:spcAft>
                <a:spcPts val="0"/>
              </a:spcAft>
              <a:buClr>
                <a:schemeClr val="lt1"/>
              </a:buClr>
              <a:buSzPts val="1900"/>
              <a:buFont typeface="Times New Roman"/>
              <a:buChar char="★"/>
            </a:pPr>
            <a:r>
              <a:rPr lang="en-US" sz="1900" b="1" i="0" u="none" strike="noStrike" cap="none">
                <a:solidFill>
                  <a:schemeClr val="lt1"/>
                </a:solidFill>
                <a:latin typeface="Times New Roman"/>
                <a:ea typeface="Times New Roman"/>
                <a:cs typeface="Times New Roman"/>
                <a:sym typeface="Times New Roman"/>
              </a:rPr>
              <a:t>90% of EBs will graduate from high school.</a:t>
            </a:r>
            <a:endParaRPr sz="1900" b="1" i="0" u="none" strike="noStrike" cap="none">
              <a:solidFill>
                <a:schemeClr val="lt1"/>
              </a:solidFill>
              <a:latin typeface="Times New Roman"/>
              <a:ea typeface="Times New Roman"/>
              <a:cs typeface="Times New Roman"/>
              <a:sym typeface="Times New Roman"/>
            </a:endParaRPr>
          </a:p>
          <a:p>
            <a:pPr marL="457200" marR="0" lvl="0" indent="-349250" algn="l" rtl="0">
              <a:lnSpc>
                <a:spcPct val="100000"/>
              </a:lnSpc>
              <a:spcBef>
                <a:spcPts val="0"/>
              </a:spcBef>
              <a:spcAft>
                <a:spcPts val="0"/>
              </a:spcAft>
              <a:buClr>
                <a:schemeClr val="lt1"/>
              </a:buClr>
              <a:buSzPts val="1900"/>
              <a:buFont typeface="Times New Roman"/>
              <a:buChar char="★"/>
            </a:pPr>
            <a:r>
              <a:rPr lang="en-US" sz="1900" b="1" i="0" u="none" strike="noStrike" cap="none">
                <a:solidFill>
                  <a:schemeClr val="lt1"/>
                </a:solidFill>
                <a:latin typeface="Times New Roman"/>
                <a:ea typeface="Times New Roman"/>
                <a:cs typeface="Times New Roman"/>
                <a:sym typeface="Times New Roman"/>
              </a:rPr>
              <a:t>80% of High School Emergent bilingual students will be on track for college and career (students meeting A-G requirements).</a:t>
            </a:r>
            <a:endParaRPr sz="1900" b="1" i="0" u="none" strike="noStrike" cap="none">
              <a:solidFill>
                <a:schemeClr val="lt1"/>
              </a:solidFill>
              <a:latin typeface="Times New Roman"/>
              <a:ea typeface="Times New Roman"/>
              <a:cs typeface="Times New Roman"/>
              <a:sym typeface="Times New Roman"/>
            </a:endParaRPr>
          </a:p>
          <a:p>
            <a:pPr marL="457200" marR="0" lvl="0" indent="-349250" algn="l" rtl="0">
              <a:lnSpc>
                <a:spcPct val="100000"/>
              </a:lnSpc>
              <a:spcBef>
                <a:spcPts val="0"/>
              </a:spcBef>
              <a:spcAft>
                <a:spcPts val="0"/>
              </a:spcAft>
              <a:buClr>
                <a:schemeClr val="lt1"/>
              </a:buClr>
              <a:buSzPts val="1900"/>
              <a:buFont typeface="Times New Roman"/>
              <a:buChar char="★"/>
            </a:pPr>
            <a:r>
              <a:rPr lang="en-US" sz="1900" b="1" i="0" u="none" strike="noStrike" cap="none">
                <a:solidFill>
                  <a:schemeClr val="lt1"/>
                </a:solidFill>
                <a:latin typeface="Times New Roman"/>
                <a:ea typeface="Times New Roman"/>
                <a:cs typeface="Times New Roman"/>
                <a:sym typeface="Times New Roman"/>
              </a:rPr>
              <a:t>All schools serving at least 21 or more emergent bilingual students will have a functional English Language Advisory Committee (ELAC).</a:t>
            </a:r>
            <a:endParaRPr sz="2100" b="1" i="0" u="sng" strike="noStrike" cap="none">
              <a:solidFill>
                <a:schemeClr val="lt1"/>
              </a:solidFill>
              <a:latin typeface="Times New Roman"/>
              <a:ea typeface="Times New Roman"/>
              <a:cs typeface="Times New Roman"/>
              <a:sym typeface="Times New Roman"/>
            </a:endParaRPr>
          </a:p>
          <a:p>
            <a:pPr marL="0" marR="0" lvl="0" indent="0" algn="ctr" rtl="0">
              <a:lnSpc>
                <a:spcPct val="90000"/>
              </a:lnSpc>
              <a:spcBef>
                <a:spcPts val="0"/>
              </a:spcBef>
              <a:spcAft>
                <a:spcPts val="0"/>
              </a:spcAft>
              <a:buClr>
                <a:srgbClr val="000000"/>
              </a:buClr>
              <a:buSzPts val="3900"/>
              <a:buFont typeface="Arial"/>
              <a:buNone/>
            </a:pPr>
            <a:endParaRPr sz="3900" b="1" i="0" u="none" strike="noStrike" cap="none">
              <a:solidFill>
                <a:schemeClr val="lt1"/>
              </a:solidFill>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g2769aceb451_0_17"/>
          <p:cNvSpPr txBox="1">
            <a:spLocks noGrp="1"/>
          </p:cNvSpPr>
          <p:nvPr>
            <p:ph type="title"/>
          </p:nvPr>
        </p:nvSpPr>
        <p:spPr>
          <a:xfrm>
            <a:off x="203925" y="267875"/>
            <a:ext cx="8733000" cy="7917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SzPts val="2667"/>
              <a:buNone/>
            </a:pPr>
            <a:r>
              <a:rPr lang="en-US"/>
              <a:t>COMMUNITY CONNECTOR: What is your favorite food? Why?</a:t>
            </a:r>
            <a:endParaRPr/>
          </a:p>
        </p:txBody>
      </p:sp>
      <p:pic>
        <p:nvPicPr>
          <p:cNvPr id="274" name="Google Shape;274;g2769aceb451_0_17"/>
          <p:cNvPicPr preferRelativeResize="0"/>
          <p:nvPr/>
        </p:nvPicPr>
        <p:blipFill>
          <a:blip r:embed="rId3">
            <a:alphaModFix/>
          </a:blip>
          <a:stretch>
            <a:fillRect/>
          </a:stretch>
        </p:blipFill>
        <p:spPr>
          <a:xfrm>
            <a:off x="0" y="1129250"/>
            <a:ext cx="4680651" cy="3120426"/>
          </a:xfrm>
          <a:prstGeom prst="rect">
            <a:avLst/>
          </a:prstGeom>
          <a:noFill/>
          <a:ln>
            <a:noFill/>
          </a:ln>
        </p:spPr>
      </p:pic>
      <p:pic>
        <p:nvPicPr>
          <p:cNvPr id="275" name="Google Shape;275;g2769aceb451_0_17"/>
          <p:cNvPicPr preferRelativeResize="0"/>
          <p:nvPr/>
        </p:nvPicPr>
        <p:blipFill>
          <a:blip r:embed="rId4">
            <a:alphaModFix/>
          </a:blip>
          <a:stretch>
            <a:fillRect/>
          </a:stretch>
        </p:blipFill>
        <p:spPr>
          <a:xfrm>
            <a:off x="5302626" y="851575"/>
            <a:ext cx="3841374" cy="2564117"/>
          </a:xfrm>
          <a:prstGeom prst="rect">
            <a:avLst/>
          </a:prstGeom>
          <a:noFill/>
          <a:ln>
            <a:noFill/>
          </a:ln>
        </p:spPr>
      </p:pic>
      <p:pic>
        <p:nvPicPr>
          <p:cNvPr id="276" name="Google Shape;276;g2769aceb451_0_17"/>
          <p:cNvPicPr preferRelativeResize="0"/>
          <p:nvPr/>
        </p:nvPicPr>
        <p:blipFill>
          <a:blip r:embed="rId5">
            <a:alphaModFix/>
          </a:blip>
          <a:stretch>
            <a:fillRect/>
          </a:stretch>
        </p:blipFill>
        <p:spPr>
          <a:xfrm>
            <a:off x="4312675" y="2531975"/>
            <a:ext cx="4831325" cy="2611525"/>
          </a:xfrm>
          <a:prstGeom prst="rect">
            <a:avLst/>
          </a:prstGeom>
          <a:noFill/>
          <a:ln>
            <a:noFill/>
          </a:ln>
        </p:spPr>
      </p:pic>
      <p:pic>
        <p:nvPicPr>
          <p:cNvPr id="277" name="Google Shape;277;g2769aceb451_0_17"/>
          <p:cNvPicPr preferRelativeResize="0"/>
          <p:nvPr/>
        </p:nvPicPr>
        <p:blipFill>
          <a:blip r:embed="rId6">
            <a:alphaModFix/>
          </a:blip>
          <a:stretch>
            <a:fillRect/>
          </a:stretch>
        </p:blipFill>
        <p:spPr>
          <a:xfrm>
            <a:off x="6" y="2916875"/>
            <a:ext cx="3338026" cy="222662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g28ba8c4d7e1_1_182"/>
          <p:cNvSpPr txBox="1">
            <a:spLocks noGrp="1"/>
          </p:cNvSpPr>
          <p:nvPr>
            <p:ph type="title"/>
          </p:nvPr>
        </p:nvSpPr>
        <p:spPr>
          <a:xfrm>
            <a:off x="628650" y="628650"/>
            <a:ext cx="7886700" cy="428700"/>
          </a:xfrm>
          <a:prstGeom prst="rect">
            <a:avLst/>
          </a:prstGeom>
          <a:noFill/>
          <a:ln>
            <a:noFill/>
          </a:ln>
        </p:spPr>
        <p:txBody>
          <a:bodyPr spcFirstLastPara="1" wrap="square" lIns="68575" tIns="34275" rIns="68575" bIns="34275" anchor="t" anchorCtr="0">
            <a:normAutofit fontScale="90000"/>
          </a:bodyPr>
          <a:lstStyle/>
          <a:p>
            <a:pPr marL="0" lvl="0" indent="0" algn="l" rtl="0">
              <a:lnSpc>
                <a:spcPct val="90000"/>
              </a:lnSpc>
              <a:spcBef>
                <a:spcPts val="0"/>
              </a:spcBef>
              <a:spcAft>
                <a:spcPts val="0"/>
              </a:spcAft>
              <a:buSzPct val="55554"/>
              <a:buNone/>
            </a:pPr>
            <a:r>
              <a:rPr lang="en-US"/>
              <a:t>DELAC REPRESENTATIVE ROLL CALL</a:t>
            </a:r>
            <a:endParaRPr/>
          </a:p>
        </p:txBody>
      </p:sp>
      <p:pic>
        <p:nvPicPr>
          <p:cNvPr id="283" name="Google Shape;283;g28ba8c4d7e1_1_182"/>
          <p:cNvPicPr preferRelativeResize="0"/>
          <p:nvPr/>
        </p:nvPicPr>
        <p:blipFill rotWithShape="1">
          <a:blip r:embed="rId3">
            <a:alphaModFix/>
          </a:blip>
          <a:srcRect/>
          <a:stretch/>
        </p:blipFill>
        <p:spPr>
          <a:xfrm>
            <a:off x="362750" y="1193350"/>
            <a:ext cx="8152601" cy="327062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g28ba8c4d7e1_1_187"/>
          <p:cNvSpPr txBox="1">
            <a:spLocks noGrp="1"/>
          </p:cNvSpPr>
          <p:nvPr>
            <p:ph type="title"/>
          </p:nvPr>
        </p:nvSpPr>
        <p:spPr>
          <a:xfrm>
            <a:off x="628650" y="628650"/>
            <a:ext cx="7886700" cy="428700"/>
          </a:xfrm>
          <a:prstGeom prst="rect">
            <a:avLst/>
          </a:prstGeom>
          <a:noFill/>
          <a:ln>
            <a:noFill/>
          </a:ln>
        </p:spPr>
        <p:txBody>
          <a:bodyPr spcFirstLastPara="1" wrap="square" lIns="68575" tIns="34275" rIns="68575" bIns="34275" anchor="t" anchorCtr="0">
            <a:normAutofit fontScale="90000"/>
          </a:bodyPr>
          <a:lstStyle/>
          <a:p>
            <a:pPr marL="0" lvl="0" indent="0" algn="l" rtl="0">
              <a:lnSpc>
                <a:spcPct val="90000"/>
              </a:lnSpc>
              <a:spcBef>
                <a:spcPts val="0"/>
              </a:spcBef>
              <a:spcAft>
                <a:spcPts val="0"/>
              </a:spcAft>
              <a:buSzPct val="55554"/>
              <a:buNone/>
            </a:pPr>
            <a:r>
              <a:rPr lang="en-US"/>
              <a:t>APPROVAL OF MEETING MINUTES</a:t>
            </a:r>
            <a:endParaRPr/>
          </a:p>
        </p:txBody>
      </p:sp>
      <p:sp>
        <p:nvSpPr>
          <p:cNvPr id="289" name="Google Shape;289;g28ba8c4d7e1_1_187"/>
          <p:cNvSpPr txBox="1">
            <a:spLocks noGrp="1"/>
          </p:cNvSpPr>
          <p:nvPr>
            <p:ph type="body" idx="1"/>
          </p:nvPr>
        </p:nvSpPr>
        <p:spPr>
          <a:xfrm>
            <a:off x="595550" y="1230406"/>
            <a:ext cx="7886700" cy="32844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800"/>
              </a:spcBef>
              <a:spcAft>
                <a:spcPts val="0"/>
              </a:spcAft>
              <a:buSzPts val="1400"/>
              <a:buNone/>
            </a:pPr>
            <a:endParaRPr/>
          </a:p>
          <a:p>
            <a:pPr marL="0" lvl="0" indent="0" algn="l" rtl="0">
              <a:lnSpc>
                <a:spcPct val="90000"/>
              </a:lnSpc>
              <a:spcBef>
                <a:spcPts val="800"/>
              </a:spcBef>
              <a:spcAft>
                <a:spcPts val="0"/>
              </a:spcAft>
              <a:buSzPts val="1400"/>
              <a:buNone/>
            </a:pPr>
            <a:endParaRPr/>
          </a:p>
          <a:p>
            <a:pPr marL="0" lvl="0" indent="0" algn="l" rtl="0">
              <a:lnSpc>
                <a:spcPct val="90000"/>
              </a:lnSpc>
              <a:spcBef>
                <a:spcPts val="800"/>
              </a:spcBef>
              <a:spcAft>
                <a:spcPts val="0"/>
              </a:spcAft>
              <a:buSzPts val="1400"/>
              <a:buNone/>
            </a:pPr>
            <a:r>
              <a:rPr lang="en-US" sz="2700"/>
              <a:t>Monday, February 5, 2024</a:t>
            </a:r>
            <a:endParaRPr sz="2700"/>
          </a:p>
          <a:p>
            <a:pPr marL="0" lvl="0" indent="0" algn="l" rtl="0">
              <a:lnSpc>
                <a:spcPct val="90000"/>
              </a:lnSpc>
              <a:spcBef>
                <a:spcPts val="800"/>
              </a:spcBef>
              <a:spcAft>
                <a:spcPts val="0"/>
              </a:spcAft>
              <a:buSzPts val="1400"/>
              <a:buNone/>
            </a:pPr>
            <a:endParaRPr sz="2700"/>
          </a:p>
          <a:p>
            <a:pPr marL="0" lvl="0" indent="0" algn="l" rtl="0">
              <a:lnSpc>
                <a:spcPct val="90000"/>
              </a:lnSpc>
              <a:spcBef>
                <a:spcPts val="800"/>
              </a:spcBef>
              <a:spcAft>
                <a:spcPts val="0"/>
              </a:spcAft>
              <a:buSzPts val="1400"/>
              <a:buNone/>
            </a:pPr>
            <a:r>
              <a:rPr lang="en-US" sz="2700" u="sng">
                <a:solidFill>
                  <a:schemeClr val="hlink"/>
                </a:solidFill>
                <a:hlinkClick r:id="rId3"/>
              </a:rPr>
              <a:t>https://drive.google.com/file/d/18TFEPnGyCG1jyr-PYVh9YRqf8LTspCbx/view?usp=sharing</a:t>
            </a:r>
            <a:endParaRPr sz="2700"/>
          </a:p>
          <a:p>
            <a:pPr marL="0" lvl="0" indent="0" algn="l" rtl="0">
              <a:lnSpc>
                <a:spcPct val="90000"/>
              </a:lnSpc>
              <a:spcBef>
                <a:spcPts val="800"/>
              </a:spcBef>
              <a:spcAft>
                <a:spcPts val="0"/>
              </a:spcAft>
              <a:buSzPts val="1400"/>
              <a:buNone/>
            </a:pPr>
            <a:endParaRPr sz="27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0325" y="0"/>
            <a:ext cx="3943350" cy="51435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g2769aceb451_0_32"/>
          <p:cNvSpPr txBox="1"/>
          <p:nvPr/>
        </p:nvSpPr>
        <p:spPr>
          <a:xfrm>
            <a:off x="1497150" y="1594875"/>
            <a:ext cx="6149700" cy="1342200"/>
          </a:xfrm>
          <a:prstGeom prst="rect">
            <a:avLst/>
          </a:prstGeom>
          <a:noFill/>
          <a:ln>
            <a:noFill/>
          </a:ln>
        </p:spPr>
        <p:txBody>
          <a:bodyPr spcFirstLastPara="1" wrap="square" lIns="91425" tIns="91425" rIns="91425" bIns="91425" anchor="t" anchorCtr="0">
            <a:spAutoFit/>
          </a:bodyPr>
          <a:lstStyle/>
          <a:p>
            <a:pPr marL="0" marR="0" lvl="0" indent="0" algn="ctr" rtl="0">
              <a:lnSpc>
                <a:spcPct val="80000"/>
              </a:lnSpc>
              <a:spcBef>
                <a:spcPts val="800"/>
              </a:spcBef>
              <a:spcAft>
                <a:spcPts val="0"/>
              </a:spcAft>
              <a:buClr>
                <a:srgbClr val="000000"/>
              </a:buClr>
              <a:buSzPts val="4700"/>
              <a:buFont typeface="Arial"/>
              <a:buNone/>
            </a:pPr>
            <a:r>
              <a:rPr lang="en-US" sz="4700" b="1" i="0" u="none" strike="noStrike" cap="none">
                <a:solidFill>
                  <a:schemeClr val="lt1"/>
                </a:solidFill>
                <a:latin typeface="Bree Serif"/>
                <a:ea typeface="Bree Serif"/>
                <a:cs typeface="Bree Serif"/>
                <a:sym typeface="Bree Serif"/>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Literacy Strategies for Parents (Part 2)</a:t>
            </a:r>
            <a:endParaRPr sz="4700" b="1" i="0" u="none" strike="noStrike" cap="none">
              <a:solidFill>
                <a:schemeClr val="lt1"/>
              </a:solidFill>
              <a:latin typeface="Bree Serif"/>
              <a:ea typeface="Bree Serif"/>
              <a:cs typeface="Bree Serif"/>
              <a:sym typeface="Bree Serif"/>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6EFF4"/>
        </a:solidFill>
        <a:effectLst/>
      </p:bgPr>
    </p:bg>
    <p:spTree>
      <p:nvGrpSpPr>
        <p:cNvPr id="1" name="Shape 303"/>
        <p:cNvGrpSpPr/>
        <p:nvPr/>
      </p:nvGrpSpPr>
      <p:grpSpPr>
        <a:xfrm>
          <a:off x="0" y="0"/>
          <a:ext cx="0" cy="0"/>
          <a:chOff x="0" y="0"/>
          <a:chExt cx="0" cy="0"/>
        </a:xfrm>
      </p:grpSpPr>
      <p:pic>
        <p:nvPicPr>
          <p:cNvPr id="304" name="Google Shape;304;g2c1d32746af_0_133"/>
          <p:cNvPicPr preferRelativeResize="0"/>
          <p:nvPr/>
        </p:nvPicPr>
        <p:blipFill rotWithShape="1">
          <a:blip r:embed="rId3">
            <a:alphaModFix/>
          </a:blip>
          <a:srcRect l="34937" t="27833" r="34985" b="32741"/>
          <a:stretch/>
        </p:blipFill>
        <p:spPr>
          <a:xfrm>
            <a:off x="6028225" y="2458463"/>
            <a:ext cx="2750165" cy="2027813"/>
          </a:xfrm>
          <a:prstGeom prst="rect">
            <a:avLst/>
          </a:prstGeom>
          <a:noFill/>
          <a:ln>
            <a:noFill/>
          </a:ln>
        </p:spPr>
      </p:pic>
      <p:graphicFrame>
        <p:nvGraphicFramePr>
          <p:cNvPr id="305" name="Google Shape;305;g2c1d32746af_0_133"/>
          <p:cNvGraphicFramePr/>
          <p:nvPr/>
        </p:nvGraphicFramePr>
        <p:xfrm>
          <a:off x="955458" y="1647861"/>
          <a:ext cx="3000000" cy="3000000"/>
        </p:xfrm>
        <a:graphic>
          <a:graphicData uri="http://schemas.openxmlformats.org/drawingml/2006/table">
            <a:tbl>
              <a:tblPr>
                <a:noFill/>
                <a:tableStyleId>{076E0648-B78C-4756-8370-5D3B6DB83DA1}</a:tableStyleId>
              </a:tblPr>
              <a:tblGrid>
                <a:gridCol w="1591675">
                  <a:extLst>
                    <a:ext uri="{9D8B030D-6E8A-4147-A177-3AD203B41FA5}">
                      <a16:colId xmlns:a16="http://schemas.microsoft.com/office/drawing/2014/main" val="20000"/>
                    </a:ext>
                  </a:extLst>
                </a:gridCol>
                <a:gridCol w="3183675">
                  <a:extLst>
                    <a:ext uri="{9D8B030D-6E8A-4147-A177-3AD203B41FA5}">
                      <a16:colId xmlns:a16="http://schemas.microsoft.com/office/drawing/2014/main" val="20001"/>
                    </a:ext>
                  </a:extLst>
                </a:gridCol>
              </a:tblGrid>
              <a:tr h="657025">
                <a:tc>
                  <a:txBody>
                    <a:bodyPr/>
                    <a:lstStyle/>
                    <a:p>
                      <a:pPr marL="0" marR="0" lvl="0" indent="0" algn="ctr" rtl="0">
                        <a:lnSpc>
                          <a:spcPct val="140000"/>
                        </a:lnSpc>
                        <a:spcBef>
                          <a:spcPts val="0"/>
                        </a:spcBef>
                        <a:spcAft>
                          <a:spcPts val="0"/>
                        </a:spcAft>
                        <a:buNone/>
                      </a:pPr>
                      <a:r>
                        <a:rPr lang="en-US" sz="1500">
                          <a:latin typeface="Lilita One"/>
                          <a:ea typeface="Lilita One"/>
                          <a:cs typeface="Lilita One"/>
                          <a:sym typeface="Lilita One"/>
                        </a:rPr>
                        <a:t>Echo Reading</a:t>
                      </a:r>
                      <a:endParaRPr sz="600" u="none" strike="noStrike" cap="none"/>
                    </a:p>
                  </a:txBody>
                  <a:tcPr marL="95250" marR="95250" marT="95250" marB="952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47625" cap="flat" cmpd="sng">
                      <a:solidFill>
                        <a:srgbClr val="E6EFF4"/>
                      </a:solidFill>
                      <a:prstDash val="solid"/>
                      <a:round/>
                      <a:headEnd type="none" w="sm" len="sm"/>
                      <a:tailEnd type="none" w="sm" len="sm"/>
                    </a:lnB>
                    <a:solidFill>
                      <a:srgbClr val="F7AAD6"/>
                    </a:solidFill>
                  </a:tcPr>
                </a:tc>
                <a:tc>
                  <a:txBody>
                    <a:bodyPr/>
                    <a:lstStyle/>
                    <a:p>
                      <a:pPr marL="0" marR="0" lvl="0" indent="0" algn="ctr" rtl="0">
                        <a:lnSpc>
                          <a:spcPct val="140000"/>
                        </a:lnSpc>
                        <a:spcBef>
                          <a:spcPts val="0"/>
                        </a:spcBef>
                        <a:spcAft>
                          <a:spcPts val="0"/>
                        </a:spcAft>
                        <a:buNone/>
                      </a:pPr>
                      <a:r>
                        <a:rPr lang="en-US" sz="1500" u="sng">
                          <a:solidFill>
                            <a:schemeClr val="hlink"/>
                          </a:solidFill>
                          <a:hlinkClick r:id="rId4"/>
                        </a:rPr>
                        <a:t>Echo Reading - Kinder</a:t>
                      </a:r>
                      <a:endParaRPr sz="1500" u="none" strike="noStrike" cap="none"/>
                    </a:p>
                  </a:txBody>
                  <a:tcPr marL="95250" marR="95250" marT="95250" marB="952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47625" cap="flat" cmpd="sng">
                      <a:solidFill>
                        <a:srgbClr val="E6EFF4"/>
                      </a:solidFill>
                      <a:prstDash val="solid"/>
                      <a:round/>
                      <a:headEnd type="none" w="sm" len="sm"/>
                      <a:tailEnd type="none" w="sm" len="sm"/>
                    </a:lnB>
                    <a:solidFill>
                      <a:srgbClr val="A1D3D2"/>
                    </a:solidFill>
                  </a:tcPr>
                </a:tc>
                <a:extLst>
                  <a:ext uri="{0D108BD9-81ED-4DB2-BD59-A6C34878D82A}">
                    <a16:rowId xmlns:a16="http://schemas.microsoft.com/office/drawing/2014/main" val="10000"/>
                  </a:ext>
                </a:extLst>
              </a:tr>
              <a:tr h="657025">
                <a:tc>
                  <a:txBody>
                    <a:bodyPr/>
                    <a:lstStyle/>
                    <a:p>
                      <a:pPr marL="0" marR="0" lvl="0" indent="0" algn="ctr" rtl="0">
                        <a:lnSpc>
                          <a:spcPct val="140000"/>
                        </a:lnSpc>
                        <a:spcBef>
                          <a:spcPts val="0"/>
                        </a:spcBef>
                        <a:spcAft>
                          <a:spcPts val="0"/>
                        </a:spcAft>
                        <a:buNone/>
                      </a:pPr>
                      <a:r>
                        <a:rPr lang="en-US" sz="1500">
                          <a:latin typeface="Lilita One"/>
                          <a:ea typeface="Lilita One"/>
                          <a:cs typeface="Lilita One"/>
                          <a:sym typeface="Lilita One"/>
                        </a:rPr>
                        <a:t>Reading Together</a:t>
                      </a:r>
                      <a:endParaRPr sz="1500" u="none" strike="noStrike" cap="none">
                        <a:latin typeface="Lilita One"/>
                        <a:ea typeface="Lilita One"/>
                        <a:cs typeface="Lilita One"/>
                        <a:sym typeface="Lilita One"/>
                      </a:endParaRPr>
                    </a:p>
                  </a:txBody>
                  <a:tcPr marL="95250" marR="95250" marT="95250" marB="952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47625" cap="flat" cmpd="sng">
                      <a:solidFill>
                        <a:srgbClr val="E6EFF4"/>
                      </a:solidFill>
                      <a:prstDash val="solid"/>
                      <a:round/>
                      <a:headEnd type="none" w="sm" len="sm"/>
                      <a:tailEnd type="none" w="sm" len="sm"/>
                    </a:lnT>
                    <a:lnB w="47625" cap="flat" cmpd="sng">
                      <a:solidFill>
                        <a:srgbClr val="E6EFF4"/>
                      </a:solidFill>
                      <a:prstDash val="solid"/>
                      <a:round/>
                      <a:headEnd type="none" w="sm" len="sm"/>
                      <a:tailEnd type="none" w="sm" len="sm"/>
                    </a:lnB>
                    <a:solidFill>
                      <a:srgbClr val="F7AAD6"/>
                    </a:solidFill>
                  </a:tcPr>
                </a:tc>
                <a:tc>
                  <a:txBody>
                    <a:bodyPr/>
                    <a:lstStyle/>
                    <a:p>
                      <a:pPr marL="0" marR="0" lvl="0" indent="0" algn="ctr" rtl="0">
                        <a:lnSpc>
                          <a:spcPct val="140000"/>
                        </a:lnSpc>
                        <a:spcBef>
                          <a:spcPts val="0"/>
                        </a:spcBef>
                        <a:spcAft>
                          <a:spcPts val="0"/>
                        </a:spcAft>
                        <a:buNone/>
                      </a:pPr>
                      <a:r>
                        <a:rPr lang="en-US" sz="1500" u="sng">
                          <a:solidFill>
                            <a:schemeClr val="hlink"/>
                          </a:solidFill>
                          <a:hlinkClick r:id="rId5"/>
                        </a:rPr>
                        <a:t>Read Together - Kinder</a:t>
                      </a:r>
                      <a:endParaRPr sz="1500" u="none" strike="noStrike" cap="none"/>
                    </a:p>
                  </a:txBody>
                  <a:tcPr marL="95250" marR="95250" marT="95250" marB="952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47625" cap="flat" cmpd="sng">
                      <a:solidFill>
                        <a:srgbClr val="E6EFF4"/>
                      </a:solidFill>
                      <a:prstDash val="solid"/>
                      <a:round/>
                      <a:headEnd type="none" w="sm" len="sm"/>
                      <a:tailEnd type="none" w="sm" len="sm"/>
                    </a:lnT>
                    <a:lnB w="47625" cap="flat" cmpd="sng">
                      <a:solidFill>
                        <a:srgbClr val="E6EFF4"/>
                      </a:solidFill>
                      <a:prstDash val="solid"/>
                      <a:round/>
                      <a:headEnd type="none" w="sm" len="sm"/>
                      <a:tailEnd type="none" w="sm" len="sm"/>
                    </a:lnB>
                    <a:solidFill>
                      <a:srgbClr val="A1D3D2"/>
                    </a:solidFill>
                  </a:tcPr>
                </a:tc>
                <a:extLst>
                  <a:ext uri="{0D108BD9-81ED-4DB2-BD59-A6C34878D82A}">
                    <a16:rowId xmlns:a16="http://schemas.microsoft.com/office/drawing/2014/main" val="10001"/>
                  </a:ext>
                </a:extLst>
              </a:tr>
              <a:tr h="657025">
                <a:tc>
                  <a:txBody>
                    <a:bodyPr/>
                    <a:lstStyle/>
                    <a:p>
                      <a:pPr marL="0" marR="0" lvl="0" indent="0" algn="ctr" rtl="0">
                        <a:lnSpc>
                          <a:spcPct val="140000"/>
                        </a:lnSpc>
                        <a:spcBef>
                          <a:spcPts val="0"/>
                        </a:spcBef>
                        <a:spcAft>
                          <a:spcPts val="0"/>
                        </a:spcAft>
                        <a:buNone/>
                      </a:pPr>
                      <a:r>
                        <a:rPr lang="en-US" sz="1500">
                          <a:latin typeface="Lilita One"/>
                          <a:ea typeface="Lilita One"/>
                          <a:cs typeface="Lilita One"/>
                          <a:sym typeface="Lilita One"/>
                        </a:rPr>
                        <a:t>High Frequency Words</a:t>
                      </a:r>
                      <a:endParaRPr sz="600" u="none" strike="noStrike" cap="none"/>
                    </a:p>
                  </a:txBody>
                  <a:tcPr marL="95250" marR="95250" marT="95250" marB="952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47625" cap="flat" cmpd="sng">
                      <a:solidFill>
                        <a:srgbClr val="E6EFF4"/>
                      </a:solidFill>
                      <a:prstDash val="solid"/>
                      <a:round/>
                      <a:headEnd type="none" w="sm" len="sm"/>
                      <a:tailEnd type="none" w="sm" len="sm"/>
                    </a:lnT>
                    <a:lnB w="47625" cap="flat" cmpd="sng">
                      <a:solidFill>
                        <a:srgbClr val="E6EFF4"/>
                      </a:solidFill>
                      <a:prstDash val="solid"/>
                      <a:round/>
                      <a:headEnd type="none" w="sm" len="sm"/>
                      <a:tailEnd type="none" w="sm" len="sm"/>
                    </a:lnB>
                    <a:solidFill>
                      <a:srgbClr val="F7AAD6"/>
                    </a:solidFill>
                  </a:tcPr>
                </a:tc>
                <a:tc>
                  <a:txBody>
                    <a:bodyPr/>
                    <a:lstStyle/>
                    <a:p>
                      <a:pPr marL="0" marR="0" lvl="0" indent="0" algn="ctr" rtl="0">
                        <a:lnSpc>
                          <a:spcPct val="140000"/>
                        </a:lnSpc>
                        <a:spcBef>
                          <a:spcPts val="0"/>
                        </a:spcBef>
                        <a:spcAft>
                          <a:spcPts val="0"/>
                        </a:spcAft>
                        <a:buNone/>
                      </a:pPr>
                      <a:r>
                        <a:rPr lang="en-US" sz="1500" u="sng">
                          <a:solidFill>
                            <a:schemeClr val="hlink"/>
                          </a:solidFill>
                          <a:hlinkClick r:id="rId6"/>
                        </a:rPr>
                        <a:t>High Frequency Words - Kinder</a:t>
                      </a:r>
                      <a:endParaRPr sz="1500" u="none" strike="noStrike" cap="none"/>
                    </a:p>
                  </a:txBody>
                  <a:tcPr marL="95250" marR="95250" marT="95250" marB="952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47625" cap="flat" cmpd="sng">
                      <a:solidFill>
                        <a:srgbClr val="E6EFF4"/>
                      </a:solidFill>
                      <a:prstDash val="solid"/>
                      <a:round/>
                      <a:headEnd type="none" w="sm" len="sm"/>
                      <a:tailEnd type="none" w="sm" len="sm"/>
                    </a:lnT>
                    <a:lnB w="47625" cap="flat" cmpd="sng">
                      <a:solidFill>
                        <a:srgbClr val="E6EFF4"/>
                      </a:solidFill>
                      <a:prstDash val="solid"/>
                      <a:round/>
                      <a:headEnd type="none" w="sm" len="sm"/>
                      <a:tailEnd type="none" w="sm" len="sm"/>
                    </a:lnB>
                    <a:solidFill>
                      <a:srgbClr val="A1D3D2"/>
                    </a:solidFill>
                  </a:tcPr>
                </a:tc>
                <a:extLst>
                  <a:ext uri="{0D108BD9-81ED-4DB2-BD59-A6C34878D82A}">
                    <a16:rowId xmlns:a16="http://schemas.microsoft.com/office/drawing/2014/main" val="10002"/>
                  </a:ext>
                </a:extLst>
              </a:tr>
              <a:tr h="657025">
                <a:tc>
                  <a:txBody>
                    <a:bodyPr/>
                    <a:lstStyle/>
                    <a:p>
                      <a:pPr marL="0" lvl="0" indent="0" algn="ctr" rtl="0">
                        <a:lnSpc>
                          <a:spcPct val="140000"/>
                        </a:lnSpc>
                        <a:spcBef>
                          <a:spcPts val="0"/>
                        </a:spcBef>
                        <a:spcAft>
                          <a:spcPts val="0"/>
                        </a:spcAft>
                        <a:buNone/>
                      </a:pPr>
                      <a:r>
                        <a:rPr lang="en-US" sz="1500">
                          <a:latin typeface="Lilita One"/>
                          <a:ea typeface="Lilita One"/>
                          <a:cs typeface="Lilita One"/>
                          <a:sym typeface="Lilita One"/>
                        </a:rPr>
                        <a:t>Audio Books</a:t>
                      </a:r>
                      <a:endParaRPr sz="600"/>
                    </a:p>
                  </a:txBody>
                  <a:tcPr marL="95250" marR="95250" marT="95250" marB="952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47625" cap="flat" cmpd="sng">
                      <a:solidFill>
                        <a:srgbClr val="E6EFF4"/>
                      </a:solidFill>
                      <a:prstDash val="solid"/>
                      <a:round/>
                      <a:headEnd type="none" w="sm" len="sm"/>
                      <a:tailEnd type="none" w="sm" len="sm"/>
                    </a:lnT>
                    <a:lnB w="47625" cap="flat" cmpd="sng">
                      <a:solidFill>
                        <a:srgbClr val="E6EFF4"/>
                      </a:solidFill>
                      <a:prstDash val="solid"/>
                      <a:round/>
                      <a:headEnd type="none" w="sm" len="sm"/>
                      <a:tailEnd type="none" w="sm" len="sm"/>
                    </a:lnB>
                    <a:solidFill>
                      <a:srgbClr val="F7AAD6"/>
                    </a:solidFill>
                  </a:tcPr>
                </a:tc>
                <a:tc>
                  <a:txBody>
                    <a:bodyPr/>
                    <a:lstStyle/>
                    <a:p>
                      <a:pPr marL="0" marR="0" lvl="0" indent="0" algn="ctr" rtl="0">
                        <a:lnSpc>
                          <a:spcPct val="140000"/>
                        </a:lnSpc>
                        <a:spcBef>
                          <a:spcPts val="0"/>
                        </a:spcBef>
                        <a:spcAft>
                          <a:spcPts val="0"/>
                        </a:spcAft>
                        <a:buNone/>
                      </a:pPr>
                      <a:r>
                        <a:rPr lang="en-US" sz="1500" u="sng">
                          <a:solidFill>
                            <a:schemeClr val="hlink"/>
                          </a:solidFill>
                          <a:hlinkClick r:id="rId7"/>
                        </a:rPr>
                        <a:t> Audio Books</a:t>
                      </a:r>
                      <a:endParaRPr sz="1500" u="none" strike="noStrike" cap="none"/>
                    </a:p>
                  </a:txBody>
                  <a:tcPr marL="95250" marR="95250" marT="95250" marB="952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47625" cap="flat" cmpd="sng">
                      <a:solidFill>
                        <a:srgbClr val="E6EFF4"/>
                      </a:solidFill>
                      <a:prstDash val="solid"/>
                      <a:round/>
                      <a:headEnd type="none" w="sm" len="sm"/>
                      <a:tailEnd type="none" w="sm" len="sm"/>
                    </a:lnT>
                    <a:lnB w="47625" cap="flat" cmpd="sng">
                      <a:solidFill>
                        <a:srgbClr val="E6EFF4"/>
                      </a:solidFill>
                      <a:prstDash val="solid"/>
                      <a:round/>
                      <a:headEnd type="none" w="sm" len="sm"/>
                      <a:tailEnd type="none" w="sm" len="sm"/>
                    </a:lnB>
                    <a:solidFill>
                      <a:srgbClr val="A1D3D2"/>
                    </a:solidFill>
                  </a:tcPr>
                </a:tc>
                <a:extLst>
                  <a:ext uri="{0D108BD9-81ED-4DB2-BD59-A6C34878D82A}">
                    <a16:rowId xmlns:a16="http://schemas.microsoft.com/office/drawing/2014/main" val="10003"/>
                  </a:ext>
                </a:extLst>
              </a:tr>
              <a:tr h="657025">
                <a:tc>
                  <a:txBody>
                    <a:bodyPr/>
                    <a:lstStyle/>
                    <a:p>
                      <a:pPr marL="0" lvl="0" indent="0" algn="ctr" rtl="0">
                        <a:lnSpc>
                          <a:spcPct val="140000"/>
                        </a:lnSpc>
                        <a:spcBef>
                          <a:spcPts val="0"/>
                        </a:spcBef>
                        <a:spcAft>
                          <a:spcPts val="0"/>
                        </a:spcAft>
                        <a:buNone/>
                      </a:pPr>
                      <a:r>
                        <a:rPr lang="en-US" sz="1500">
                          <a:latin typeface="Lilita One"/>
                          <a:ea typeface="Lilita One"/>
                          <a:cs typeface="Lilita One"/>
                          <a:sym typeface="Lilita One"/>
                        </a:rPr>
                        <a:t>Graphic Novels</a:t>
                      </a:r>
                      <a:endParaRPr sz="600"/>
                    </a:p>
                  </a:txBody>
                  <a:tcPr marL="95250" marR="95250" marT="95250" marB="952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47625" cap="flat" cmpd="sng">
                      <a:solidFill>
                        <a:srgbClr val="E6EFF4"/>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7AAD6"/>
                    </a:solidFill>
                  </a:tcPr>
                </a:tc>
                <a:tc>
                  <a:txBody>
                    <a:bodyPr/>
                    <a:lstStyle/>
                    <a:p>
                      <a:pPr marL="0" marR="0" lvl="0" indent="0" algn="ctr" rtl="0">
                        <a:lnSpc>
                          <a:spcPct val="140000"/>
                        </a:lnSpc>
                        <a:spcBef>
                          <a:spcPts val="0"/>
                        </a:spcBef>
                        <a:spcAft>
                          <a:spcPts val="0"/>
                        </a:spcAft>
                        <a:buNone/>
                      </a:pPr>
                      <a:r>
                        <a:rPr lang="en-US" sz="1500" u="sng">
                          <a:solidFill>
                            <a:schemeClr val="hlink"/>
                          </a:solidFill>
                          <a:hlinkClick r:id="rId8"/>
                        </a:rPr>
                        <a:t>Graphic Novel Titles</a:t>
                      </a:r>
                      <a:endParaRPr sz="1500" u="none" strike="noStrike" cap="none"/>
                    </a:p>
                  </a:txBody>
                  <a:tcPr marL="95250" marR="95250" marT="95250" marB="952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47625" cap="flat" cmpd="sng">
                      <a:solidFill>
                        <a:srgbClr val="E6EFF4"/>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1D3D2"/>
                    </a:solidFill>
                  </a:tcPr>
                </a:tc>
                <a:extLst>
                  <a:ext uri="{0D108BD9-81ED-4DB2-BD59-A6C34878D82A}">
                    <a16:rowId xmlns:a16="http://schemas.microsoft.com/office/drawing/2014/main" val="10004"/>
                  </a:ext>
                </a:extLst>
              </a:tr>
            </a:tbl>
          </a:graphicData>
        </a:graphic>
      </p:graphicFrame>
      <p:pic>
        <p:nvPicPr>
          <p:cNvPr id="306" name="Google Shape;306;g2c1d32746af_0_133"/>
          <p:cNvPicPr preferRelativeResize="0"/>
          <p:nvPr/>
        </p:nvPicPr>
        <p:blipFill rotWithShape="1">
          <a:blip r:embed="rId9">
            <a:alphaModFix/>
          </a:blip>
          <a:srcRect/>
          <a:stretch/>
        </p:blipFill>
        <p:spPr>
          <a:xfrm rot="-5729608">
            <a:off x="6711679" y="-71752"/>
            <a:ext cx="2718305" cy="1467886"/>
          </a:xfrm>
          <a:prstGeom prst="rect">
            <a:avLst/>
          </a:prstGeom>
          <a:noFill/>
          <a:ln>
            <a:noFill/>
          </a:ln>
        </p:spPr>
      </p:pic>
      <p:pic>
        <p:nvPicPr>
          <p:cNvPr id="307" name="Google Shape;307;g2c1d32746af_0_133"/>
          <p:cNvPicPr preferRelativeResize="0"/>
          <p:nvPr/>
        </p:nvPicPr>
        <p:blipFill rotWithShape="1">
          <a:blip r:embed="rId10">
            <a:alphaModFix/>
          </a:blip>
          <a:srcRect/>
          <a:stretch/>
        </p:blipFill>
        <p:spPr>
          <a:xfrm rot="2622264">
            <a:off x="6322646" y="2234570"/>
            <a:ext cx="284188" cy="524508"/>
          </a:xfrm>
          <a:prstGeom prst="rect">
            <a:avLst/>
          </a:prstGeom>
          <a:noFill/>
          <a:ln>
            <a:noFill/>
          </a:ln>
        </p:spPr>
      </p:pic>
      <p:pic>
        <p:nvPicPr>
          <p:cNvPr id="308" name="Google Shape;308;g2c1d32746af_0_133"/>
          <p:cNvPicPr preferRelativeResize="0"/>
          <p:nvPr/>
        </p:nvPicPr>
        <p:blipFill rotWithShape="1">
          <a:blip r:embed="rId11">
            <a:alphaModFix/>
          </a:blip>
          <a:srcRect/>
          <a:stretch/>
        </p:blipFill>
        <p:spPr>
          <a:xfrm rot="-3286144">
            <a:off x="7826062" y="2214159"/>
            <a:ext cx="284188" cy="524508"/>
          </a:xfrm>
          <a:prstGeom prst="rect">
            <a:avLst/>
          </a:prstGeom>
          <a:noFill/>
          <a:ln>
            <a:noFill/>
          </a:ln>
        </p:spPr>
      </p:pic>
      <p:sp>
        <p:nvSpPr>
          <p:cNvPr id="309" name="Google Shape;309;g2c1d32746af_0_133"/>
          <p:cNvSpPr txBox="1"/>
          <p:nvPr/>
        </p:nvSpPr>
        <p:spPr>
          <a:xfrm>
            <a:off x="501900" y="121525"/>
            <a:ext cx="7125300" cy="2292600"/>
          </a:xfrm>
          <a:prstGeom prst="rect">
            <a:avLst/>
          </a:prstGeom>
          <a:noFill/>
          <a:ln>
            <a:noFill/>
          </a:ln>
        </p:spPr>
        <p:txBody>
          <a:bodyPr spcFirstLastPara="1" wrap="square" lIns="0" tIns="0" rIns="0" bIns="0" anchor="t" anchorCtr="0">
            <a:spAutoFit/>
          </a:bodyPr>
          <a:lstStyle/>
          <a:p>
            <a:pPr marL="0" marR="0" lvl="0" indent="0" algn="ctr" rtl="0">
              <a:lnSpc>
                <a:spcPct val="137006"/>
              </a:lnSpc>
              <a:spcBef>
                <a:spcPts val="0"/>
              </a:spcBef>
              <a:spcAft>
                <a:spcPts val="0"/>
              </a:spcAft>
              <a:buNone/>
            </a:pPr>
            <a:r>
              <a:rPr lang="en-US" sz="2400" b="1" i="0" u="none" strike="noStrike" cap="none">
                <a:solidFill>
                  <a:srgbClr val="1B50ED"/>
                </a:solidFill>
                <a:latin typeface="Lilita One"/>
                <a:ea typeface="Lilita One"/>
                <a:cs typeface="Lilita One"/>
                <a:sym typeface="Lilita One"/>
              </a:rPr>
              <a:t>W</a:t>
            </a:r>
            <a:r>
              <a:rPr lang="en-US" sz="2400" b="1">
                <a:solidFill>
                  <a:srgbClr val="1B50ED"/>
                </a:solidFill>
                <a:latin typeface="Lilita One"/>
                <a:ea typeface="Lilita One"/>
                <a:cs typeface="Lilita One"/>
                <a:sym typeface="Lilita One"/>
              </a:rPr>
              <a:t>ays to Support Your Student at Home Grades K-3</a:t>
            </a:r>
            <a:endParaRPr sz="2400" b="1">
              <a:solidFill>
                <a:srgbClr val="1B50ED"/>
              </a:solidFill>
              <a:latin typeface="Lilita One"/>
              <a:ea typeface="Lilita One"/>
              <a:cs typeface="Lilita One"/>
              <a:sym typeface="Lilita One"/>
            </a:endParaRPr>
          </a:p>
          <a:p>
            <a:pPr marL="457200" marR="0" lvl="0" indent="-323850" algn="l" rtl="0">
              <a:lnSpc>
                <a:spcPct val="137006"/>
              </a:lnSpc>
              <a:spcBef>
                <a:spcPts val="0"/>
              </a:spcBef>
              <a:spcAft>
                <a:spcPts val="0"/>
              </a:spcAft>
              <a:buClr>
                <a:srgbClr val="1B50ED"/>
              </a:buClr>
              <a:buSzPts val="1500"/>
              <a:buFont typeface="Lilita One"/>
              <a:buChar char="●"/>
            </a:pPr>
            <a:r>
              <a:rPr lang="en-US" sz="2000" b="1">
                <a:solidFill>
                  <a:srgbClr val="1B50ED"/>
                </a:solidFill>
                <a:latin typeface="Lilita One"/>
                <a:ea typeface="Lilita One"/>
                <a:cs typeface="Lilita One"/>
                <a:sym typeface="Lilita One"/>
              </a:rPr>
              <a:t> </a:t>
            </a:r>
            <a:r>
              <a:rPr lang="en-US" sz="1500">
                <a:solidFill>
                  <a:srgbClr val="1B50ED"/>
                </a:solidFill>
                <a:latin typeface="Lilita One"/>
                <a:ea typeface="Lilita One"/>
                <a:cs typeface="Lilita One"/>
                <a:sym typeface="Lilita One"/>
              </a:rPr>
              <a:t>Model fluent reading with your child</a:t>
            </a:r>
            <a:endParaRPr sz="1500">
              <a:solidFill>
                <a:srgbClr val="1B50ED"/>
              </a:solidFill>
              <a:latin typeface="Lilita One"/>
              <a:ea typeface="Lilita One"/>
              <a:cs typeface="Lilita One"/>
              <a:sym typeface="Lilita One"/>
            </a:endParaRPr>
          </a:p>
          <a:p>
            <a:pPr marL="457200" marR="0" lvl="0" indent="-323850" algn="l" rtl="0">
              <a:lnSpc>
                <a:spcPct val="137006"/>
              </a:lnSpc>
              <a:spcBef>
                <a:spcPts val="0"/>
              </a:spcBef>
              <a:spcAft>
                <a:spcPts val="0"/>
              </a:spcAft>
              <a:buClr>
                <a:srgbClr val="1B50ED"/>
              </a:buClr>
              <a:buSzPts val="1500"/>
              <a:buFont typeface="Lilita One"/>
              <a:buChar char="●"/>
            </a:pPr>
            <a:r>
              <a:rPr lang="en-US" sz="1500">
                <a:solidFill>
                  <a:srgbClr val="1B50ED"/>
                </a:solidFill>
                <a:latin typeface="Lilita One"/>
                <a:ea typeface="Lilita One"/>
                <a:cs typeface="Lilita One"/>
                <a:sym typeface="Lilita One"/>
              </a:rPr>
              <a:t>Have conversations before, during, and after reading together</a:t>
            </a:r>
            <a:endParaRPr/>
          </a:p>
          <a:p>
            <a:pPr marL="457200" marR="0" lvl="0" indent="-323850" algn="l" rtl="0">
              <a:lnSpc>
                <a:spcPct val="137006"/>
              </a:lnSpc>
              <a:spcBef>
                <a:spcPts val="0"/>
              </a:spcBef>
              <a:spcAft>
                <a:spcPts val="0"/>
              </a:spcAft>
              <a:buClr>
                <a:srgbClr val="1B50ED"/>
              </a:buClr>
              <a:buSzPts val="1500"/>
              <a:buFont typeface="Lilita One"/>
              <a:buChar char="●"/>
            </a:pPr>
            <a:r>
              <a:rPr lang="en-US" sz="1500">
                <a:solidFill>
                  <a:srgbClr val="1B50ED"/>
                </a:solidFill>
                <a:latin typeface="Lilita One"/>
                <a:ea typeface="Lilita One"/>
                <a:cs typeface="Lilita One"/>
                <a:sym typeface="Lilita One"/>
              </a:rPr>
              <a:t>Generate questions and concerns to share with your child’s teacher</a:t>
            </a:r>
            <a:endParaRPr sz="1500">
              <a:solidFill>
                <a:srgbClr val="1B50ED"/>
              </a:solidFill>
              <a:latin typeface="Lilita One"/>
              <a:ea typeface="Lilita One"/>
              <a:cs typeface="Lilita One"/>
              <a:sym typeface="Lilita One"/>
            </a:endParaRPr>
          </a:p>
          <a:p>
            <a:pPr marL="2286000" marR="0" lvl="0" indent="0" algn="l" rtl="0">
              <a:lnSpc>
                <a:spcPct val="137006"/>
              </a:lnSpc>
              <a:spcBef>
                <a:spcPts val="0"/>
              </a:spcBef>
              <a:spcAft>
                <a:spcPts val="0"/>
              </a:spcAft>
              <a:buNone/>
            </a:pPr>
            <a:endParaRPr sz="1500" b="1">
              <a:solidFill>
                <a:srgbClr val="1B50ED"/>
              </a:solidFill>
              <a:latin typeface="Lilita One"/>
              <a:ea typeface="Lilita One"/>
              <a:cs typeface="Lilita One"/>
              <a:sym typeface="Lilita One"/>
            </a:endParaRPr>
          </a:p>
          <a:p>
            <a:pPr marL="0" marR="0" lvl="0" indent="0" algn="ctr" rtl="0">
              <a:lnSpc>
                <a:spcPct val="137006"/>
              </a:lnSpc>
              <a:spcBef>
                <a:spcPts val="0"/>
              </a:spcBef>
              <a:spcAft>
                <a:spcPts val="0"/>
              </a:spcAft>
              <a:buNone/>
            </a:pPr>
            <a:endParaRPr sz="2700" b="1">
              <a:solidFill>
                <a:srgbClr val="1B50ED"/>
              </a:solidFill>
              <a:latin typeface="Lilita One"/>
              <a:ea typeface="Lilita One"/>
              <a:cs typeface="Lilita One"/>
              <a:sym typeface="Lilita One"/>
            </a:endParaRPr>
          </a:p>
        </p:txBody>
      </p:sp>
    </p:spTree>
  </p:cSld>
  <p:clrMapOvr>
    <a:masterClrMapping/>
  </p:clrMapOvr>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804</Words>
  <Application>Microsoft Office PowerPoint</Application>
  <PresentationFormat>On-screen Show (16:9)</PresentationFormat>
  <Paragraphs>151</Paragraphs>
  <Slides>29</Slides>
  <Notes>29</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29</vt:i4>
      </vt:variant>
    </vt:vector>
  </HeadingPairs>
  <TitlesOfParts>
    <vt:vector size="41" baseType="lpstr">
      <vt:lpstr>Arial</vt:lpstr>
      <vt:lpstr>Roboto</vt:lpstr>
      <vt:lpstr>Montserrat</vt:lpstr>
      <vt:lpstr>Lilita One</vt:lpstr>
      <vt:lpstr>Times New Roman</vt:lpstr>
      <vt:lpstr>Raleway</vt:lpstr>
      <vt:lpstr>Lato</vt:lpstr>
      <vt:lpstr>Bree Serif</vt:lpstr>
      <vt:lpstr>Spectral ExtraBold</vt:lpstr>
      <vt:lpstr>Calibri</vt:lpstr>
      <vt:lpstr>Streamline</vt:lpstr>
      <vt:lpstr>Streamline</vt:lpstr>
      <vt:lpstr>District English Language Advisory Committee</vt:lpstr>
      <vt:lpstr>PowerPoint Presentation</vt:lpstr>
      <vt:lpstr>PowerPoint Presentation</vt:lpstr>
      <vt:lpstr>COMMUNITY CONNECTOR: What is your favorite food? Why?</vt:lpstr>
      <vt:lpstr>DELAC REPRESENTATIVE ROLL CALL</vt:lpstr>
      <vt:lpstr>APPROVAL OF MEETING MINUTES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BREAK:  10 Minutes</vt:lpstr>
      <vt:lpstr>PowerPoint Presentation</vt:lpstr>
      <vt:lpstr>PowerPoint Presentation</vt:lpstr>
      <vt:lpstr>PowerPoint Presentation</vt:lpstr>
      <vt:lpstr>Student Attendance and Chronic Absenteeism</vt:lpstr>
      <vt:lpstr>Why is monitoring attendance important?</vt:lpstr>
      <vt:lpstr>California Dashboard Attendance Metric</vt:lpstr>
      <vt:lpstr>PowerPoint Presentation</vt:lpstr>
      <vt:lpstr>Needs Assessment Results</vt:lpstr>
      <vt:lpstr>PowerPoint Presentation</vt:lpstr>
      <vt:lpstr>Public Comment</vt:lpstr>
      <vt:lpstr>PowerPoint Presentation</vt:lpstr>
      <vt:lpstr>PowerPoint Presentation</vt:lpstr>
      <vt:lpstr>DELAC Feedback QR CODE</vt:lpstr>
      <vt:lpstr>Community Closing Activity</vt:lpstr>
      <vt:lpstr>Upcoming Meetings: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District English Language Advisory Committee</dc:title>
  <dc:creator>Olga L. Simms</dc:creator>
  <cp:lastModifiedBy>Kao Lee</cp:lastModifiedBy>
  <cp:revision>3</cp:revision>
  <dcterms:modified xsi:type="dcterms:W3CDTF">2024-03-18T16:49:07Z</dcterms:modified>
</cp:coreProperties>
</file>